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764" r:id="rId4"/>
  </p:sldMasterIdLst>
  <p:notesMasterIdLst>
    <p:notesMasterId r:id="rId21"/>
  </p:notesMasterIdLst>
  <p:handoutMasterIdLst>
    <p:handoutMasterId r:id="rId22"/>
  </p:handoutMasterIdLst>
  <p:sldIdLst>
    <p:sldId id="10972" r:id="rId5"/>
    <p:sldId id="553" r:id="rId6"/>
    <p:sldId id="554" r:id="rId7"/>
    <p:sldId id="555" r:id="rId8"/>
    <p:sldId id="556" r:id="rId9"/>
    <p:sldId id="557" r:id="rId10"/>
    <p:sldId id="558" r:id="rId11"/>
    <p:sldId id="559" r:id="rId12"/>
    <p:sldId id="560" r:id="rId13"/>
    <p:sldId id="561" r:id="rId14"/>
    <p:sldId id="562" r:id="rId15"/>
    <p:sldId id="563" r:id="rId16"/>
    <p:sldId id="564" r:id="rId17"/>
    <p:sldId id="566" r:id="rId18"/>
    <p:sldId id="567" r:id="rId19"/>
    <p:sldId id="285" r:id="rId20"/>
  </p:sldIdLst>
  <p:sldSz cx="12188825" cy="6858000"/>
  <p:notesSz cx="7315200" cy="9601200"/>
  <p:custDataLst>
    <p:tags r:id="rId2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60" userDrawn="1">
          <p15:clr>
            <a:srgbClr val="A4A3A4"/>
          </p15:clr>
        </p15:guide>
        <p15:guide id="2" orient="horz" pos="336" userDrawn="1">
          <p15:clr>
            <a:srgbClr val="A4A3A4"/>
          </p15:clr>
        </p15:guide>
        <p15:guide id="3" pos="2831" userDrawn="1">
          <p15:clr>
            <a:srgbClr val="A4A3A4"/>
          </p15:clr>
        </p15:guide>
        <p15:guide id="4" orient="horz" pos="648" userDrawn="1">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8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04041"/>
    <a:srgbClr val="595959"/>
    <a:srgbClr val="BFBFBF"/>
    <a:srgbClr val="F7941E"/>
    <a:srgbClr val="0B5A81"/>
    <a:srgbClr val="898989"/>
    <a:srgbClr val="ABBF1F"/>
    <a:srgbClr val="C1D82F"/>
    <a:srgbClr val="5FC6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38" autoAdjust="0"/>
    <p:restoredTop sz="91803" autoAdjust="0"/>
  </p:normalViewPr>
  <p:slideViewPr>
    <p:cSldViewPr snapToGrid="0" snapToObjects="1">
      <p:cViewPr varScale="1">
        <p:scale>
          <a:sx n="79" d="100"/>
          <a:sy n="79" d="100"/>
        </p:scale>
        <p:origin x="614" y="62"/>
      </p:cViewPr>
      <p:guideLst>
        <p:guide orient="horz" pos="2760"/>
        <p:guide orient="horz" pos="336"/>
        <p:guide pos="2831"/>
        <p:guide orient="horz" pos="648"/>
      </p:guideLst>
    </p:cSldViewPr>
  </p:slideViewPr>
  <p:notesTextViewPr>
    <p:cViewPr>
      <p:scale>
        <a:sx n="125" d="100"/>
        <a:sy n="125" d="100"/>
      </p:scale>
      <p:origin x="0" y="0"/>
    </p:cViewPr>
  </p:notesTextViewPr>
  <p:sorterViewPr>
    <p:cViewPr>
      <p:scale>
        <a:sx n="66" d="100"/>
        <a:sy n="66" d="100"/>
      </p:scale>
      <p:origin x="0" y="0"/>
    </p:cViewPr>
  </p:sorterViewPr>
  <p:notesViewPr>
    <p:cSldViewPr snapToGrid="0" snapToObjects="1" showGuides="1">
      <p:cViewPr varScale="1">
        <p:scale>
          <a:sx n="88" d="100"/>
          <a:sy n="88" d="100"/>
        </p:scale>
        <p:origin x="3738" y="10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gs" Target="tags/tag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5D2EE567-80D6-42C6-844A-F0F6714FC972}" type="datetimeFigureOut">
              <a:rPr lang="en-US" smtClean="0"/>
              <a:pPr/>
              <a:t>5/4/2021</a:t>
            </a:fld>
            <a:endParaRPr lang="en-US"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533C794B-268C-4A67-8C2B-68C4E4A2A782}" type="slidenum">
              <a:rPr lang="en-US" smtClean="0"/>
              <a:pPr/>
              <a:t>‹#›</a:t>
            </a:fld>
            <a:endParaRPr lang="en-US" dirty="0"/>
          </a:p>
        </p:txBody>
      </p:sp>
    </p:spTree>
    <p:extLst>
      <p:ext uri="{BB962C8B-B14F-4D97-AF65-F5344CB8AC3E}">
        <p14:creationId xmlns:p14="http://schemas.microsoft.com/office/powerpoint/2010/main" val="15120990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A2A3B128-E09D-491C-B840-DB8C264A8EFA}" type="datetimeFigureOut">
              <a:rPr lang="en-US" smtClean="0"/>
              <a:pPr/>
              <a:t>5/4/2021</a:t>
            </a:fld>
            <a:endParaRPr lang="en-US" dirty="0"/>
          </a:p>
        </p:txBody>
      </p:sp>
      <p:sp>
        <p:nvSpPr>
          <p:cNvPr id="4" name="Slide Image Placeholder 3"/>
          <p:cNvSpPr>
            <a:spLocks noGrp="1" noRot="1" noChangeAspect="1"/>
          </p:cNvSpPr>
          <p:nvPr>
            <p:ph type="sldImg" idx="2"/>
          </p:nvPr>
        </p:nvSpPr>
        <p:spPr>
          <a:xfrm>
            <a:off x="458788" y="720725"/>
            <a:ext cx="6397625"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3EF2277D-4E65-471B-8FDC-312617F5EA89}" type="slidenum">
              <a:rPr lang="en-US" smtClean="0"/>
              <a:pPr/>
              <a:t>‹#›</a:t>
            </a:fld>
            <a:endParaRPr lang="en-US" dirty="0"/>
          </a:p>
        </p:txBody>
      </p:sp>
    </p:spTree>
    <p:extLst>
      <p:ext uri="{BB962C8B-B14F-4D97-AF65-F5344CB8AC3E}">
        <p14:creationId xmlns:p14="http://schemas.microsoft.com/office/powerpoint/2010/main" val="1182236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Note to CDs</a:t>
            </a:r>
            <a:r>
              <a:rPr lang="en-US" dirty="0"/>
              <a:t>: Ensure the font used for Objectives is Adobe Clean </a:t>
            </a:r>
            <a:r>
              <a:rPr lang="en-US" dirty="0" err="1"/>
              <a:t>SemiLight</a:t>
            </a:r>
            <a:r>
              <a:rPr lang="en-US" dirty="0"/>
              <a:t>; Pt 18.</a:t>
            </a:r>
          </a:p>
          <a:p>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1</a:t>
            </a:fld>
            <a:endParaRPr lang="en-US" dirty="0"/>
          </a:p>
        </p:txBody>
      </p:sp>
    </p:spTree>
    <p:extLst>
      <p:ext uri="{BB962C8B-B14F-4D97-AF65-F5344CB8AC3E}">
        <p14:creationId xmlns:p14="http://schemas.microsoft.com/office/powerpoint/2010/main" val="3003622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10</a:t>
            </a:fld>
            <a:endParaRPr lang="en-US" dirty="0"/>
          </a:p>
        </p:txBody>
      </p:sp>
    </p:spTree>
    <p:extLst>
      <p:ext uri="{BB962C8B-B14F-4D97-AF65-F5344CB8AC3E}">
        <p14:creationId xmlns:p14="http://schemas.microsoft.com/office/powerpoint/2010/main" val="34713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Demonstrate this page:</a:t>
            </a:r>
          </a:p>
          <a:p>
            <a:endParaRPr lang="en-US" dirty="0"/>
          </a:p>
          <a:p>
            <a:r>
              <a:rPr lang="en-US" dirty="0"/>
              <a:t>https://github.com/Adobe-Marketing-Cloud/htl-spec/blob/master/SPECIFICATION.md </a:t>
            </a:r>
          </a:p>
          <a:p>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11</a:t>
            </a:fld>
            <a:endParaRPr lang="en-US" dirty="0"/>
          </a:p>
        </p:txBody>
      </p:sp>
    </p:spTree>
    <p:extLst>
      <p:ext uri="{BB962C8B-B14F-4D97-AF65-F5344CB8AC3E}">
        <p14:creationId xmlns:p14="http://schemas.microsoft.com/office/powerpoint/2010/main" val="3426859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Correct Answers</a:t>
            </a:r>
            <a:r>
              <a:rPr lang="en-US" dirty="0">
                <a:sym typeface="Wingdings" panose="05000000000000000000" pitchFamily="2" charset="2"/>
              </a:rPr>
              <a:t>: A, C, E</a:t>
            </a:r>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12</a:t>
            </a:fld>
            <a:endParaRPr lang="en-US" dirty="0"/>
          </a:p>
        </p:txBody>
      </p:sp>
    </p:spTree>
    <p:extLst>
      <p:ext uri="{BB962C8B-B14F-4D97-AF65-F5344CB8AC3E}">
        <p14:creationId xmlns:p14="http://schemas.microsoft.com/office/powerpoint/2010/main" val="3266875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13</a:t>
            </a:fld>
            <a:endParaRPr lang="en-US" dirty="0"/>
          </a:p>
        </p:txBody>
      </p:sp>
    </p:spTree>
    <p:extLst>
      <p:ext uri="{BB962C8B-B14F-4D97-AF65-F5344CB8AC3E}">
        <p14:creationId xmlns:p14="http://schemas.microsoft.com/office/powerpoint/2010/main" val="39315423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14</a:t>
            </a:fld>
            <a:endParaRPr lang="en-US" dirty="0"/>
          </a:p>
        </p:txBody>
      </p:sp>
    </p:spTree>
    <p:extLst>
      <p:ext uri="{BB962C8B-B14F-4D97-AF65-F5344CB8AC3E}">
        <p14:creationId xmlns:p14="http://schemas.microsoft.com/office/powerpoint/2010/main" val="31085410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Answer: B</a:t>
            </a:r>
          </a:p>
        </p:txBody>
      </p:sp>
      <p:sp>
        <p:nvSpPr>
          <p:cNvPr id="4" name="Slide Number Placeholder 3"/>
          <p:cNvSpPr>
            <a:spLocks noGrp="1"/>
          </p:cNvSpPr>
          <p:nvPr>
            <p:ph type="sldNum" sz="quarter" idx="10"/>
          </p:nvPr>
        </p:nvSpPr>
        <p:spPr/>
        <p:txBody>
          <a:bodyPr/>
          <a:lstStyle/>
          <a:p>
            <a:fld id="{3EF2277D-4E65-471B-8FDC-312617F5EA89}" type="slidenum">
              <a:rPr lang="en-US" smtClean="0"/>
              <a:pPr/>
              <a:t>15</a:t>
            </a:fld>
            <a:endParaRPr lang="en-US" dirty="0"/>
          </a:p>
        </p:txBody>
      </p:sp>
    </p:spTree>
    <p:extLst>
      <p:ext uri="{BB962C8B-B14F-4D97-AF65-F5344CB8AC3E}">
        <p14:creationId xmlns:p14="http://schemas.microsoft.com/office/powerpoint/2010/main" val="1287659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16</a:t>
            </a:fld>
            <a:endParaRPr lang="en-US" dirty="0"/>
          </a:p>
        </p:txBody>
      </p:sp>
    </p:spTree>
    <p:extLst>
      <p:ext uri="{BB962C8B-B14F-4D97-AF65-F5344CB8AC3E}">
        <p14:creationId xmlns:p14="http://schemas.microsoft.com/office/powerpoint/2010/main" val="3907517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HTL (HTML</a:t>
            </a:r>
            <a:r>
              <a:rPr lang="en-US" baseline="0" dirty="0"/>
              <a:t> Template Language) </a:t>
            </a:r>
            <a:r>
              <a:rPr lang="en-US" dirty="0"/>
              <a:t>was formerly known as </a:t>
            </a:r>
            <a:r>
              <a:rPr lang="en-US" dirty="0" err="1"/>
              <a:t>Sightly</a:t>
            </a:r>
            <a:r>
              <a:rPr lang="en-US" dirty="0"/>
              <a:t>. Starting</a:t>
            </a:r>
            <a:r>
              <a:rPr lang="en-US" baseline="0" dirty="0"/>
              <a:t> in AEM 6.2, the name was changed to HTL. </a:t>
            </a:r>
          </a:p>
          <a:p>
            <a:endParaRPr lang="en-US" baseline="0" dirty="0"/>
          </a:p>
          <a:p>
            <a:r>
              <a:rPr lang="en-US" dirty="0"/>
              <a:t>May want to point out that this course is NOT an</a:t>
            </a:r>
            <a:r>
              <a:rPr lang="en-US" baseline="0" dirty="0"/>
              <a:t> HTL course, and that there are numerous documentation materials and tutorials available online for you to learn HTL on its own. Point out that HTL is fairly easy to learn and adopt. If you know HTML, you can learn HTL very rapidly.</a:t>
            </a:r>
          </a:p>
          <a:p>
            <a:endParaRPr lang="en-US" baseline="0" dirty="0"/>
          </a:p>
          <a:p>
            <a:r>
              <a:rPr lang="en-US" baseline="0" dirty="0"/>
              <a:t>Also recall that </a:t>
            </a:r>
            <a:r>
              <a:rPr lang="en-US" baseline="0" dirty="0" err="1"/>
              <a:t>We.Retail</a:t>
            </a:r>
            <a:r>
              <a:rPr lang="en-US" baseline="0" dirty="0"/>
              <a:t> is completely utilizing HTL components.</a:t>
            </a:r>
            <a:endParaRPr lang="en-US" dirty="0"/>
          </a:p>
          <a:p>
            <a:pPr defTabSz="1021806">
              <a:defRPr/>
            </a:pPr>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2</a:t>
            </a:fld>
            <a:endParaRPr lang="en-US" dirty="0"/>
          </a:p>
        </p:txBody>
      </p:sp>
    </p:spTree>
    <p:extLst>
      <p:ext uri="{BB962C8B-B14F-4D97-AF65-F5344CB8AC3E}">
        <p14:creationId xmlns:p14="http://schemas.microsoft.com/office/powerpoint/2010/main" val="453335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 Provide increased security through automated and context-sensitive cross-site scripting protection.</a:t>
            </a:r>
          </a:p>
          <a:p>
            <a:endParaRPr lang="en-US" sz="1400" dirty="0"/>
          </a:p>
          <a:p>
            <a:r>
              <a:rPr lang="en-US" sz="1400" dirty="0"/>
              <a:t>• Simplify development by helping HTML developers to write more intuitive and efficient code.</a:t>
            </a:r>
          </a:p>
          <a:p>
            <a:endParaRPr lang="en-US" sz="1400" dirty="0"/>
          </a:p>
          <a:p>
            <a:r>
              <a:rPr lang="en-US" sz="1400" dirty="0"/>
              <a:t>• Reduce cost through reduced effort, faster Time To Market (TTM), and lower Total Cost of Ownership (TCO).</a:t>
            </a:r>
            <a:endParaRPr lang="en-US" dirty="0">
              <a:solidFill>
                <a:srgbClr val="000000"/>
              </a:solidFill>
              <a:latin typeface="Times New Roman Bold" charset="0"/>
              <a:ea typeface="Times New Roman Bold" charset="0"/>
              <a:cs typeface="Times New Roman Bold" charset="0"/>
              <a:sym typeface="Times New Roman Bold" charset="0"/>
            </a:endParaRPr>
          </a:p>
        </p:txBody>
      </p:sp>
      <p:sp>
        <p:nvSpPr>
          <p:cNvPr id="4" name="Slide Number Placeholder 3"/>
          <p:cNvSpPr>
            <a:spLocks noGrp="1"/>
          </p:cNvSpPr>
          <p:nvPr>
            <p:ph type="sldNum" sz="quarter" idx="5"/>
          </p:nvPr>
        </p:nvSpPr>
        <p:spPr/>
        <p:txBody>
          <a:bodyPr/>
          <a:lstStyle/>
          <a:p>
            <a:fld id="{3EF2277D-4E65-471B-8FDC-312617F5EA89}" type="slidenum">
              <a:rPr lang="en-US" smtClean="0"/>
              <a:pPr/>
              <a:t>3</a:t>
            </a:fld>
            <a:endParaRPr lang="en-US" dirty="0"/>
          </a:p>
        </p:txBody>
      </p:sp>
    </p:spTree>
    <p:extLst>
      <p:ext uri="{BB962C8B-B14F-4D97-AF65-F5344CB8AC3E}">
        <p14:creationId xmlns:p14="http://schemas.microsoft.com/office/powerpoint/2010/main" val="2522379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4</a:t>
            </a:fld>
            <a:endParaRPr lang="en-US" dirty="0"/>
          </a:p>
        </p:txBody>
      </p:sp>
    </p:spTree>
    <p:extLst>
      <p:ext uri="{BB962C8B-B14F-4D97-AF65-F5344CB8AC3E}">
        <p14:creationId xmlns:p14="http://schemas.microsoft.com/office/powerpoint/2010/main" val="1130253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5</a:t>
            </a:fld>
            <a:endParaRPr lang="en-US" dirty="0"/>
          </a:p>
        </p:txBody>
      </p:sp>
    </p:spTree>
    <p:extLst>
      <p:ext uri="{BB962C8B-B14F-4D97-AF65-F5344CB8AC3E}">
        <p14:creationId xmlns:p14="http://schemas.microsoft.com/office/powerpoint/2010/main" val="2694988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021806">
              <a:defRPr/>
            </a:pPr>
            <a:r>
              <a:rPr lang="en-US" dirty="0">
                <a:solidFill>
                  <a:srgbClr val="000000"/>
                </a:solidFill>
                <a:latin typeface="Times New Roman Bold" charset="0"/>
                <a:ea typeface="Times New Roman Bold" charset="0"/>
                <a:cs typeface="Times New Roman Bold" charset="0"/>
                <a:sym typeface="Times New Roman Bold" charset="0"/>
              </a:rPr>
              <a:t>HTL is preferred by Adobe due</a:t>
            </a:r>
            <a:r>
              <a:rPr lang="en-US" baseline="0" dirty="0">
                <a:solidFill>
                  <a:srgbClr val="000000"/>
                </a:solidFill>
                <a:latin typeface="Times New Roman Bold" charset="0"/>
                <a:ea typeface="Times New Roman Bold" charset="0"/>
                <a:cs typeface="Times New Roman Bold" charset="0"/>
                <a:sym typeface="Times New Roman Bold" charset="0"/>
              </a:rPr>
              <a:t> to its simplicity and advantages.</a:t>
            </a:r>
            <a:endParaRPr lang="en-US" dirty="0">
              <a:solidFill>
                <a:srgbClr val="000000"/>
              </a:solidFill>
              <a:latin typeface="Times New Roman Bold" charset="0"/>
              <a:ea typeface="Times New Roman Bold" charset="0"/>
              <a:cs typeface="Times New Roman Bold" charset="0"/>
              <a:sym typeface="Times New Roman Bold" charset="0"/>
            </a:endParaRPr>
          </a:p>
          <a:p>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6</a:t>
            </a:fld>
            <a:endParaRPr lang="en-US" dirty="0"/>
          </a:p>
        </p:txBody>
      </p:sp>
    </p:spTree>
    <p:extLst>
      <p:ext uri="{BB962C8B-B14F-4D97-AF65-F5344CB8AC3E}">
        <p14:creationId xmlns:p14="http://schemas.microsoft.com/office/powerpoint/2010/main" val="6148663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021806">
              <a:defRPr/>
            </a:pPr>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7</a:t>
            </a:fld>
            <a:endParaRPr lang="en-US" dirty="0"/>
          </a:p>
        </p:txBody>
      </p:sp>
    </p:spTree>
    <p:extLst>
      <p:ext uri="{BB962C8B-B14F-4D97-AF65-F5344CB8AC3E}">
        <p14:creationId xmlns:p14="http://schemas.microsoft.com/office/powerpoint/2010/main" val="2574480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HTL</a:t>
            </a:r>
            <a:r>
              <a:rPr lang="en-US" noProof="0" dirty="0"/>
              <a:t> comments are HTML comments with additional syntax. They are delimited like shown</a:t>
            </a:r>
            <a:r>
              <a:rPr lang="en-US" baseline="0" noProof="0" dirty="0"/>
              <a:t> here.</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8</a:t>
            </a:fld>
            <a:endParaRPr lang="en-US" dirty="0"/>
          </a:p>
        </p:txBody>
      </p:sp>
    </p:spTree>
    <p:extLst>
      <p:ext uri="{BB962C8B-B14F-4D97-AF65-F5344CB8AC3E}">
        <p14:creationId xmlns:p14="http://schemas.microsoft.com/office/powerpoint/2010/main" val="1390461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9</a:t>
            </a:fld>
            <a:endParaRPr lang="en-US" dirty="0"/>
          </a:p>
        </p:txBody>
      </p:sp>
    </p:spTree>
    <p:extLst>
      <p:ext uri="{BB962C8B-B14F-4D97-AF65-F5344CB8AC3E}">
        <p14:creationId xmlns:p14="http://schemas.microsoft.com/office/powerpoint/2010/main" val="5384943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Adobe Experience Clou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F2C3BAA-5B1B-470D-9E8B-5ACB412CA8AB}"/>
              </a:ext>
            </a:extLst>
          </p:cNvPr>
          <p:cNvSpPr/>
          <p:nvPr userDrawn="1"/>
        </p:nvSpPr>
        <p:spPr>
          <a:xfrm>
            <a:off x="0" y="1303020"/>
            <a:ext cx="12188825" cy="1165860"/>
          </a:xfrm>
          <a:prstGeom prst="rect">
            <a:avLst/>
          </a:prstGeom>
          <a:solidFill>
            <a:schemeClr val="tx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dobe Clean"/>
              <a:ea typeface="+mn-ea"/>
              <a:cs typeface="+mn-cs"/>
            </a:endParaRPr>
          </a:p>
        </p:txBody>
      </p:sp>
      <p:pic>
        <p:nvPicPr>
          <p:cNvPr id="8" name="Picture 7" descr="A picture containing drawing&#10;&#10;Description automatically generated">
            <a:extLst>
              <a:ext uri="{FF2B5EF4-FFF2-40B4-BE49-F238E27FC236}">
                <a16:creationId xmlns:a16="http://schemas.microsoft.com/office/drawing/2014/main" id="{2824938F-964A-2C4A-8FE5-317313BAD6F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67A68328-70F6-F74C-B626-0AE7AFACF61B}"/>
              </a:ext>
            </a:extLst>
          </p:cNvPr>
          <p:cNvPicPr>
            <a:picLocks noChangeAspect="1"/>
          </p:cNvPicPr>
          <p:nvPr userDrawn="1"/>
        </p:nvPicPr>
        <p:blipFill>
          <a:blip r:embed="rId3">
            <a:alphaModFix/>
          </a:blip>
          <a:stretch>
            <a:fillRect/>
          </a:stretch>
        </p:blipFill>
        <p:spPr>
          <a:xfrm>
            <a:off x="489778" y="5740945"/>
            <a:ext cx="522594" cy="713787"/>
          </a:xfrm>
          <a:prstGeom prst="rect">
            <a:avLst/>
          </a:prstGeom>
        </p:spPr>
      </p:pic>
      <p:sp>
        <p:nvSpPr>
          <p:cNvPr id="9" name="Title 1">
            <a:extLst>
              <a:ext uri="{FF2B5EF4-FFF2-40B4-BE49-F238E27FC236}">
                <a16:creationId xmlns:a16="http://schemas.microsoft.com/office/drawing/2014/main" id="{7243829D-B0FD-4424-B611-6D8E94A45FB0}"/>
              </a:ext>
            </a:extLst>
          </p:cNvPr>
          <p:cNvSpPr>
            <a:spLocks noGrp="1"/>
          </p:cNvSpPr>
          <p:nvPr>
            <p:ph type="ctrTitle"/>
          </p:nvPr>
        </p:nvSpPr>
        <p:spPr>
          <a:xfrm>
            <a:off x="1719942" y="1433198"/>
            <a:ext cx="7892143" cy="553998"/>
          </a:xfrm>
        </p:spPr>
        <p:txBody>
          <a:bodyPr wrap="square" lIns="0" tIns="0" rIns="0" bIns="0">
            <a:spAutoFit/>
          </a:bodyPr>
          <a:lstStyle>
            <a:lvl1pPr>
              <a:defRPr sz="3600" b="1" i="0">
                <a:solidFill>
                  <a:schemeClr val="bg1"/>
                </a:solidFill>
                <a:latin typeface="Adobe Clean ExtraBold" panose="020B0503020404020204" pitchFamily="34" charset="0"/>
              </a:defRPr>
            </a:lvl1pPr>
          </a:lstStyle>
          <a:p>
            <a:r>
              <a:rPr lang="en-US" dirty="0"/>
              <a:t>Click to edit Master title style</a:t>
            </a:r>
          </a:p>
        </p:txBody>
      </p:sp>
      <p:sp>
        <p:nvSpPr>
          <p:cNvPr id="10" name="Subtitle 2">
            <a:extLst>
              <a:ext uri="{FF2B5EF4-FFF2-40B4-BE49-F238E27FC236}">
                <a16:creationId xmlns:a16="http://schemas.microsoft.com/office/drawing/2014/main" id="{11B32672-95CE-4AB6-9BE6-05136A6BD5E3}"/>
              </a:ext>
            </a:extLst>
          </p:cNvPr>
          <p:cNvSpPr>
            <a:spLocks noGrp="1"/>
          </p:cNvSpPr>
          <p:nvPr>
            <p:ph type="subTitle" idx="1"/>
          </p:nvPr>
        </p:nvSpPr>
        <p:spPr>
          <a:xfrm>
            <a:off x="1719942" y="1990491"/>
            <a:ext cx="7892143" cy="307777"/>
          </a:xfrm>
        </p:spPr>
        <p:txBody>
          <a:bodyPr wrap="square" lIns="0" tIns="0" rIns="0" bIns="0">
            <a:spAutoFit/>
          </a:bodyPr>
          <a:lstStyle>
            <a:lvl1pPr marL="0" indent="0" algn="l">
              <a:buNone/>
              <a:defRPr sz="2000">
                <a:solidFill>
                  <a:schemeClr val="bg1"/>
                </a:solidFill>
                <a:latin typeface="Adobe Clean ExtraBold" panose="020B0903020404020204" pitchFamily="34" charset="0"/>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dirty="0"/>
              <a:t>Click to edit Master subtitle style</a:t>
            </a:r>
          </a:p>
        </p:txBody>
      </p:sp>
      <p:sp>
        <p:nvSpPr>
          <p:cNvPr id="19" name="Rectangle 21">
            <a:extLst>
              <a:ext uri="{FF2B5EF4-FFF2-40B4-BE49-F238E27FC236}">
                <a16:creationId xmlns:a16="http://schemas.microsoft.com/office/drawing/2014/main" id="{D2C54817-2ED9-9748-BA52-EFB7071BCDD4}"/>
              </a:ext>
            </a:extLst>
          </p:cNvPr>
          <p:cNvSpPr>
            <a:spLocks noChangeArrowheads="1"/>
          </p:cNvSpPr>
          <p:nvPr userDrawn="1"/>
        </p:nvSpPr>
        <p:spPr bwMode="auto">
          <a:xfrm>
            <a:off x="489778" y="6595319"/>
            <a:ext cx="5181679" cy="107722"/>
          </a:xfrm>
          <a:prstGeom prst="rect">
            <a:avLst/>
          </a:prstGeom>
          <a:noFill/>
          <a:ln w="9525">
            <a:noFill/>
            <a:miter lim="800000"/>
            <a:headEnd/>
            <a:tailEnd/>
          </a:ln>
        </p:spPr>
        <p:txBody>
          <a:bodyPr wrap="squar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dobe Clean" pitchFamily="-111" charset="0"/>
                <a:ea typeface="+mn-ea"/>
                <a:cs typeface="+mn-cs"/>
              </a:rPr>
              <a:t>© 2021 Adobe.  All Rights Reserved</a:t>
            </a:r>
          </a:p>
        </p:txBody>
      </p:sp>
      <p:pic>
        <p:nvPicPr>
          <p:cNvPr id="20" name="Picture 19">
            <a:extLst>
              <a:ext uri="{FF2B5EF4-FFF2-40B4-BE49-F238E27FC236}">
                <a16:creationId xmlns:a16="http://schemas.microsoft.com/office/drawing/2014/main" id="{4579F9F7-C15B-444F-9822-F43041F79801}"/>
              </a:ext>
            </a:extLst>
          </p:cNvPr>
          <p:cNvPicPr>
            <a:picLocks noChangeAspect="1"/>
          </p:cNvPicPr>
          <p:nvPr userDrawn="1"/>
        </p:nvPicPr>
        <p:blipFill>
          <a:blip r:embed="rId4"/>
          <a:stretch>
            <a:fillRect/>
          </a:stretch>
        </p:blipFill>
        <p:spPr>
          <a:xfrm>
            <a:off x="489778" y="1463975"/>
            <a:ext cx="947136" cy="852422"/>
          </a:xfrm>
          <a:prstGeom prst="rect">
            <a:avLst/>
          </a:prstGeom>
        </p:spPr>
      </p:pic>
    </p:spTree>
    <p:extLst>
      <p:ext uri="{BB962C8B-B14F-4D97-AF65-F5344CB8AC3E}">
        <p14:creationId xmlns:p14="http://schemas.microsoft.com/office/powerpoint/2010/main" val="3634139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emo Option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918E60-AC03-4647-9478-58BED990FE03}"/>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4604" t="-4265" b="-6731"/>
          <a:stretch/>
        </p:blipFill>
        <p:spPr>
          <a:xfrm flipH="1">
            <a:off x="-3" y="-262682"/>
            <a:ext cx="4297679" cy="7188981"/>
          </a:xfrm>
          <a:prstGeom prst="rect">
            <a:avLst/>
          </a:prstGeom>
        </p:spPr>
      </p:pic>
      <p:sp>
        <p:nvSpPr>
          <p:cNvPr id="9" name="Rectangle 8">
            <a:extLst>
              <a:ext uri="{FF2B5EF4-FFF2-40B4-BE49-F238E27FC236}">
                <a16:creationId xmlns:a16="http://schemas.microsoft.com/office/drawing/2014/main" id="{C1CED954-2E0B-4955-B87C-C2841894A7D0}"/>
              </a:ext>
            </a:extLst>
          </p:cNvPr>
          <p:cNvSpPr/>
          <p:nvPr userDrawn="1"/>
        </p:nvSpPr>
        <p:spPr bwMode="auto">
          <a:xfrm>
            <a:off x="0" y="6442076"/>
            <a:ext cx="12188825" cy="4159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dobe Clean"/>
              <a:ea typeface="ＭＳ Ｐゴシック" pitchFamily="-111" charset="-128"/>
              <a:cs typeface="+mn-cs"/>
            </a:endParaRPr>
          </a:p>
        </p:txBody>
      </p:sp>
      <p:sp>
        <p:nvSpPr>
          <p:cNvPr id="11" name="Slide Number Placeholder 5">
            <a:extLst>
              <a:ext uri="{FF2B5EF4-FFF2-40B4-BE49-F238E27FC236}">
                <a16:creationId xmlns:a16="http://schemas.microsoft.com/office/drawing/2014/main" id="{4D6C6B74-1AE1-418C-B698-B1747EAE563E}"/>
              </a:ext>
            </a:extLst>
          </p:cNvPr>
          <p:cNvSpPr txBox="1">
            <a:spLocks/>
          </p:cNvSpPr>
          <p:nvPr userDrawn="1"/>
        </p:nvSpPr>
        <p:spPr>
          <a:xfrm>
            <a:off x="5586545" y="6565901"/>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0156F56-D5AE-4C6F-B826-C69D1BC521BB}" type="slidenum">
              <a:rPr kumimoji="0" lang="en-US" sz="800" b="0" i="0" u="none" strike="noStrike" kern="1200" cap="none" spc="0" normalizeH="0" baseline="0" noProof="0" smtClean="0">
                <a:ln>
                  <a:noFill/>
                </a:ln>
                <a:solidFill>
                  <a:prstClr val="white"/>
                </a:solidFill>
                <a:effectLst/>
                <a:uLnTx/>
                <a:uFillTx/>
                <a:latin typeface="Adobe Clean"/>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prstClr val="white"/>
              </a:solidFill>
              <a:effectLst/>
              <a:uLnTx/>
              <a:uFillTx/>
              <a:latin typeface="Adobe Clean"/>
              <a:ea typeface="+mn-ea"/>
              <a:cs typeface="+mn-cs"/>
            </a:endParaRPr>
          </a:p>
        </p:txBody>
      </p:sp>
      <p:sp>
        <p:nvSpPr>
          <p:cNvPr id="13" name="Rectangle 12">
            <a:extLst>
              <a:ext uri="{FF2B5EF4-FFF2-40B4-BE49-F238E27FC236}">
                <a16:creationId xmlns:a16="http://schemas.microsoft.com/office/drawing/2014/main" id="{27B11CFE-5319-4980-9D76-839873B800FB}"/>
              </a:ext>
            </a:extLst>
          </p:cNvPr>
          <p:cNvSpPr/>
          <p:nvPr userDrawn="1"/>
        </p:nvSpPr>
        <p:spPr>
          <a:xfrm>
            <a:off x="-1" y="4572000"/>
            <a:ext cx="4297680" cy="1371600"/>
          </a:xfrm>
          <a:prstGeom prst="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Adobe Clean Light" panose="020B0303020404020204" pitchFamily="34" charset="0"/>
                <a:ea typeface="+mn-ea"/>
                <a:cs typeface="+mn-cs"/>
              </a:rPr>
              <a:t>Demonstration</a:t>
            </a:r>
          </a:p>
        </p:txBody>
      </p:sp>
      <p:pic>
        <p:nvPicPr>
          <p:cNvPr id="14" name="Picture 13">
            <a:extLst>
              <a:ext uri="{FF2B5EF4-FFF2-40B4-BE49-F238E27FC236}">
                <a16:creationId xmlns:a16="http://schemas.microsoft.com/office/drawing/2014/main" id="{507ACCC1-47FA-4D5A-A835-A5E04B91917D}"/>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6" name="Rectangle 21">
            <a:extLst>
              <a:ext uri="{FF2B5EF4-FFF2-40B4-BE49-F238E27FC236}">
                <a16:creationId xmlns:a16="http://schemas.microsoft.com/office/drawing/2014/main" id="{DA608913-8DB7-4119-883E-A1EE65C6B9CF}"/>
              </a:ext>
            </a:extLst>
          </p:cNvPr>
          <p:cNvSpPr>
            <a:spLocks noChangeArrowheads="1"/>
          </p:cNvSpPr>
          <p:nvPr userDrawn="1"/>
        </p:nvSpPr>
        <p:spPr bwMode="auto">
          <a:xfrm>
            <a:off x="304720" y="6595319"/>
            <a:ext cx="5181679" cy="107722"/>
          </a:xfrm>
          <a:prstGeom prst="rect">
            <a:avLst/>
          </a:prstGeom>
          <a:noFill/>
          <a:ln w="9525">
            <a:noFill/>
            <a:miter lim="800000"/>
            <a:headEnd/>
            <a:tailEnd/>
          </a:ln>
        </p:spPr>
        <p:txBody>
          <a:bodyPr wrap="squar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dobe Clean" pitchFamily="-111" charset="0"/>
                <a:ea typeface="+mn-ea"/>
                <a:cs typeface="+mn-cs"/>
              </a:rPr>
              <a:t>© 2021 Adobe. All Rights Reserved.</a:t>
            </a:r>
          </a:p>
        </p:txBody>
      </p:sp>
      <p:sp>
        <p:nvSpPr>
          <p:cNvPr id="17" name="TextBox 16">
            <a:extLst>
              <a:ext uri="{FF2B5EF4-FFF2-40B4-BE49-F238E27FC236}">
                <a16:creationId xmlns:a16="http://schemas.microsoft.com/office/drawing/2014/main" id="{E074BB6C-97B4-4372-B2FA-2CC4F5DA9834}"/>
              </a:ext>
            </a:extLst>
          </p:cNvPr>
          <p:cNvSpPr txBox="1"/>
          <p:nvPr userDrawn="1"/>
        </p:nvSpPr>
        <p:spPr>
          <a:xfrm>
            <a:off x="8221968" y="6511539"/>
            <a:ext cx="3300549"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dobe Clean"/>
                <a:ea typeface="+mn-ea"/>
                <a:cs typeface="+mn-cs"/>
              </a:rPr>
              <a:t>ADOBE DIGITAL LEARNING SERVICES</a:t>
            </a:r>
          </a:p>
        </p:txBody>
      </p:sp>
      <p:sp>
        <p:nvSpPr>
          <p:cNvPr id="20" name="Title Placeholder 1">
            <a:extLst>
              <a:ext uri="{FF2B5EF4-FFF2-40B4-BE49-F238E27FC236}">
                <a16:creationId xmlns:a16="http://schemas.microsoft.com/office/drawing/2014/main" id="{33286A8C-D522-4E93-ACE8-0464CBDCCEE2}"/>
              </a:ext>
            </a:extLst>
          </p:cNvPr>
          <p:cNvSpPr>
            <a:spLocks noGrp="1"/>
          </p:cNvSpPr>
          <p:nvPr>
            <p:ph type="title"/>
          </p:nvPr>
        </p:nvSpPr>
        <p:spPr>
          <a:xfrm>
            <a:off x="4419521" y="295200"/>
            <a:ext cx="7315200" cy="625475"/>
          </a:xfrm>
          <a:prstGeom prst="rect">
            <a:avLst/>
          </a:prstGeom>
        </p:spPr>
        <p:txBody>
          <a:bodyPr vert="horz" lIns="0" tIns="45720" rIns="0" bIns="45720" rtlCol="0" anchor="ctr">
            <a:normAutofit/>
          </a:bodyPr>
          <a:lstStyle>
            <a:lvl1pPr>
              <a:defRPr lang="en-US" sz="2800" dirty="0">
                <a:latin typeface="Adobe Clean ExtraBold" panose="020B0903020404020204" pitchFamily="34" charset="0"/>
              </a:defRPr>
            </a:lvl1pPr>
          </a:lstStyle>
          <a:p>
            <a:pPr lvl="0"/>
            <a:r>
              <a:rPr lang="en-US" dirty="0"/>
              <a:t>Click to edit Master title style</a:t>
            </a:r>
          </a:p>
        </p:txBody>
      </p:sp>
      <p:sp>
        <p:nvSpPr>
          <p:cNvPr id="21" name="Text Placeholder 2">
            <a:extLst>
              <a:ext uri="{FF2B5EF4-FFF2-40B4-BE49-F238E27FC236}">
                <a16:creationId xmlns:a16="http://schemas.microsoft.com/office/drawing/2014/main" id="{F5FB34D5-B9B1-4764-832C-2EFAF40ED1DC}"/>
              </a:ext>
            </a:extLst>
          </p:cNvPr>
          <p:cNvSpPr>
            <a:spLocks noGrp="1"/>
          </p:cNvSpPr>
          <p:nvPr>
            <p:ph type="body" sz="quarter" idx="10" hasCustomPrompt="1"/>
          </p:nvPr>
        </p:nvSpPr>
        <p:spPr>
          <a:xfrm>
            <a:off x="4419600" y="1036800"/>
            <a:ext cx="7315200" cy="5029200"/>
          </a:xfrm>
        </p:spPr>
        <p:txBody>
          <a:bodyPr vert="horz" lIns="0" tIns="45720" rIns="0" bIns="45720" rtlCol="0">
            <a:normAutofit/>
          </a:bodyPr>
          <a:lstStyle>
            <a:lvl1pPr>
              <a:defRPr lang="en-US" b="0" i="0" dirty="0">
                <a:latin typeface="Adobe Clean SemiLight" panose="020B0403020404020204" pitchFamily="34" charset="0"/>
              </a:defRPr>
            </a:lvl1pPr>
            <a:lvl2pPr>
              <a:defRPr lang="en-US" b="0" i="0" dirty="0">
                <a:latin typeface="Adobe Clean SemiLight" panose="020B0403020404020204" pitchFamily="34" charset="0"/>
              </a:defRPr>
            </a:lvl2pPr>
            <a:lvl3pPr>
              <a:defRPr lang="en-US" b="0" i="0" dirty="0">
                <a:latin typeface="Adobe Clean SemiLight" panose="020B0403020404020204" pitchFamily="34" charset="0"/>
              </a:defRPr>
            </a:lvl3pPr>
            <a:lvl4pPr>
              <a:defRPr lang="en-US" b="0" i="0" dirty="0">
                <a:latin typeface="Adobe Clean Light" panose="020B0303020404020204" pitchFamily="34" charset="0"/>
              </a:defRPr>
            </a:lvl4pPr>
            <a:lvl5pPr>
              <a:defRPr lang="en-US" b="0" i="0" dirty="0">
                <a:latin typeface="Adobe Clean Light" panose="020B0303020404020204" pitchFamily="34" charset="0"/>
              </a:defRPr>
            </a:lvl5pPr>
          </a:lstStyle>
          <a:p>
            <a:pPr lvl="0"/>
            <a:r>
              <a:rPr lang="en-US" dirty="0"/>
              <a:t>Edit Master text styles</a:t>
            </a:r>
          </a:p>
          <a:p>
            <a:pPr lvl="1"/>
            <a:r>
              <a:rPr lang="en-US" dirty="0"/>
              <a:t>First level</a:t>
            </a:r>
          </a:p>
          <a:p>
            <a:pPr lvl="2"/>
            <a:r>
              <a:rPr lang="en-US" dirty="0"/>
              <a:t>Second level</a:t>
            </a:r>
          </a:p>
        </p:txBody>
      </p:sp>
    </p:spTree>
    <p:extLst>
      <p:ext uri="{BB962C8B-B14F-4D97-AF65-F5344CB8AC3E}">
        <p14:creationId xmlns:p14="http://schemas.microsoft.com/office/powerpoint/2010/main" val="2687245562"/>
      </p:ext>
    </p:extLst>
  </p:cSld>
  <p:clrMapOvr>
    <a:masterClrMapping/>
  </p:clrMapOvr>
  <p:extLst>
    <p:ext uri="{DCECCB84-F9BA-43D5-87BE-67443E8EF086}">
      <p15:sldGuideLst xmlns:p15="http://schemas.microsoft.com/office/powerpoint/2012/main">
        <p15:guide id="1" orient="horz" pos="2160">
          <p15:clr>
            <a:srgbClr val="FBAE40"/>
          </p15:clr>
        </p15:guide>
        <p15:guide id="2" pos="427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emo Option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6D53BE-5E51-42C8-B528-A40607EC8A4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2084" b="-2567"/>
          <a:stretch/>
        </p:blipFill>
        <p:spPr>
          <a:xfrm>
            <a:off x="-1" y="-154959"/>
            <a:ext cx="4297680" cy="6858000"/>
          </a:xfrm>
          <a:prstGeom prst="rect">
            <a:avLst/>
          </a:prstGeom>
        </p:spPr>
      </p:pic>
      <p:sp>
        <p:nvSpPr>
          <p:cNvPr id="9" name="Rectangle 8">
            <a:extLst>
              <a:ext uri="{FF2B5EF4-FFF2-40B4-BE49-F238E27FC236}">
                <a16:creationId xmlns:a16="http://schemas.microsoft.com/office/drawing/2014/main" id="{C1CED954-2E0B-4955-B87C-C2841894A7D0}"/>
              </a:ext>
            </a:extLst>
          </p:cNvPr>
          <p:cNvSpPr/>
          <p:nvPr userDrawn="1"/>
        </p:nvSpPr>
        <p:spPr bwMode="auto">
          <a:xfrm>
            <a:off x="0" y="6442076"/>
            <a:ext cx="12188825" cy="4159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dobe Clean"/>
              <a:ea typeface="ＭＳ Ｐゴシック" pitchFamily="-111" charset="-128"/>
              <a:cs typeface="+mn-cs"/>
            </a:endParaRPr>
          </a:p>
        </p:txBody>
      </p:sp>
      <p:sp>
        <p:nvSpPr>
          <p:cNvPr id="11" name="Slide Number Placeholder 5">
            <a:extLst>
              <a:ext uri="{FF2B5EF4-FFF2-40B4-BE49-F238E27FC236}">
                <a16:creationId xmlns:a16="http://schemas.microsoft.com/office/drawing/2014/main" id="{4D6C6B74-1AE1-418C-B698-B1747EAE563E}"/>
              </a:ext>
            </a:extLst>
          </p:cNvPr>
          <p:cNvSpPr txBox="1">
            <a:spLocks/>
          </p:cNvSpPr>
          <p:nvPr userDrawn="1"/>
        </p:nvSpPr>
        <p:spPr>
          <a:xfrm>
            <a:off x="5586545" y="6565901"/>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0156F56-D5AE-4C6F-B826-C69D1BC521BB}" type="slidenum">
              <a:rPr kumimoji="0" lang="en-US" sz="800" b="0" i="0" u="none" strike="noStrike" kern="1200" cap="none" spc="0" normalizeH="0" baseline="0" noProof="0" smtClean="0">
                <a:ln>
                  <a:noFill/>
                </a:ln>
                <a:solidFill>
                  <a:prstClr val="white"/>
                </a:solidFill>
                <a:effectLst/>
                <a:uLnTx/>
                <a:uFillTx/>
                <a:latin typeface="Adobe Clean"/>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prstClr val="white"/>
              </a:solidFill>
              <a:effectLst/>
              <a:uLnTx/>
              <a:uFillTx/>
              <a:latin typeface="Adobe Clean"/>
              <a:ea typeface="+mn-ea"/>
              <a:cs typeface="+mn-cs"/>
            </a:endParaRPr>
          </a:p>
        </p:txBody>
      </p:sp>
      <p:sp>
        <p:nvSpPr>
          <p:cNvPr id="13" name="Rectangle 12">
            <a:extLst>
              <a:ext uri="{FF2B5EF4-FFF2-40B4-BE49-F238E27FC236}">
                <a16:creationId xmlns:a16="http://schemas.microsoft.com/office/drawing/2014/main" id="{27B11CFE-5319-4980-9D76-839873B800FB}"/>
              </a:ext>
            </a:extLst>
          </p:cNvPr>
          <p:cNvSpPr/>
          <p:nvPr userDrawn="1"/>
        </p:nvSpPr>
        <p:spPr>
          <a:xfrm>
            <a:off x="-1" y="4572000"/>
            <a:ext cx="4297680" cy="1371600"/>
          </a:xfrm>
          <a:prstGeom prst="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Adobe Clean Light" panose="020B0303020404020204" pitchFamily="34" charset="0"/>
                <a:ea typeface="+mn-ea"/>
                <a:cs typeface="+mn-cs"/>
              </a:rPr>
              <a:t>Demonstration</a:t>
            </a:r>
          </a:p>
        </p:txBody>
      </p:sp>
      <p:pic>
        <p:nvPicPr>
          <p:cNvPr id="14" name="Picture 13">
            <a:extLst>
              <a:ext uri="{FF2B5EF4-FFF2-40B4-BE49-F238E27FC236}">
                <a16:creationId xmlns:a16="http://schemas.microsoft.com/office/drawing/2014/main" id="{507ACCC1-47FA-4D5A-A835-A5E04B91917D}"/>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6" name="Rectangle 21">
            <a:extLst>
              <a:ext uri="{FF2B5EF4-FFF2-40B4-BE49-F238E27FC236}">
                <a16:creationId xmlns:a16="http://schemas.microsoft.com/office/drawing/2014/main" id="{DA608913-8DB7-4119-883E-A1EE65C6B9CF}"/>
              </a:ext>
            </a:extLst>
          </p:cNvPr>
          <p:cNvSpPr>
            <a:spLocks noChangeArrowheads="1"/>
          </p:cNvSpPr>
          <p:nvPr userDrawn="1"/>
        </p:nvSpPr>
        <p:spPr bwMode="auto">
          <a:xfrm>
            <a:off x="304720" y="6595319"/>
            <a:ext cx="5181679" cy="107722"/>
          </a:xfrm>
          <a:prstGeom prst="rect">
            <a:avLst/>
          </a:prstGeom>
          <a:noFill/>
          <a:ln w="9525">
            <a:noFill/>
            <a:miter lim="800000"/>
            <a:headEnd/>
            <a:tailEnd/>
          </a:ln>
        </p:spPr>
        <p:txBody>
          <a:bodyPr wrap="squar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dobe Clean" pitchFamily="-111" charset="0"/>
                <a:ea typeface="+mn-ea"/>
                <a:cs typeface="+mn-cs"/>
              </a:rPr>
              <a:t>© 2021 Adobe. All Rights Reserved.</a:t>
            </a:r>
          </a:p>
        </p:txBody>
      </p:sp>
      <p:sp>
        <p:nvSpPr>
          <p:cNvPr id="17" name="TextBox 16">
            <a:extLst>
              <a:ext uri="{FF2B5EF4-FFF2-40B4-BE49-F238E27FC236}">
                <a16:creationId xmlns:a16="http://schemas.microsoft.com/office/drawing/2014/main" id="{E074BB6C-97B4-4372-B2FA-2CC4F5DA9834}"/>
              </a:ext>
            </a:extLst>
          </p:cNvPr>
          <p:cNvSpPr txBox="1"/>
          <p:nvPr userDrawn="1"/>
        </p:nvSpPr>
        <p:spPr>
          <a:xfrm>
            <a:off x="8221968" y="6511539"/>
            <a:ext cx="3300549"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dobe Clean"/>
                <a:ea typeface="+mn-ea"/>
                <a:cs typeface="+mn-cs"/>
              </a:rPr>
              <a:t>ADOBE DIGITAL LEARNING SERVICES</a:t>
            </a:r>
          </a:p>
        </p:txBody>
      </p:sp>
      <p:sp>
        <p:nvSpPr>
          <p:cNvPr id="20" name="Title Placeholder 1">
            <a:extLst>
              <a:ext uri="{FF2B5EF4-FFF2-40B4-BE49-F238E27FC236}">
                <a16:creationId xmlns:a16="http://schemas.microsoft.com/office/drawing/2014/main" id="{27ED19D2-8482-4F60-A877-187470D3AFDC}"/>
              </a:ext>
            </a:extLst>
          </p:cNvPr>
          <p:cNvSpPr>
            <a:spLocks noGrp="1"/>
          </p:cNvSpPr>
          <p:nvPr>
            <p:ph type="title"/>
          </p:nvPr>
        </p:nvSpPr>
        <p:spPr>
          <a:xfrm>
            <a:off x="4419521" y="295200"/>
            <a:ext cx="7315200" cy="625475"/>
          </a:xfrm>
          <a:prstGeom prst="rect">
            <a:avLst/>
          </a:prstGeom>
        </p:spPr>
        <p:txBody>
          <a:bodyPr vert="horz" lIns="0" tIns="45720" rIns="0" bIns="45720" rtlCol="0" anchor="ctr">
            <a:normAutofit/>
          </a:bodyPr>
          <a:lstStyle>
            <a:lvl1pPr>
              <a:defRPr lang="en-US" sz="2800" dirty="0">
                <a:latin typeface="Adobe Clean ExtraBold" panose="020B0903020404020204" pitchFamily="34" charset="0"/>
              </a:defRPr>
            </a:lvl1pPr>
          </a:lstStyle>
          <a:p>
            <a:pPr lvl="0"/>
            <a:r>
              <a:rPr lang="en-US" dirty="0"/>
              <a:t>Click to edit Master title style</a:t>
            </a:r>
          </a:p>
        </p:txBody>
      </p:sp>
      <p:sp>
        <p:nvSpPr>
          <p:cNvPr id="21" name="Text Placeholder 2">
            <a:extLst>
              <a:ext uri="{FF2B5EF4-FFF2-40B4-BE49-F238E27FC236}">
                <a16:creationId xmlns:a16="http://schemas.microsoft.com/office/drawing/2014/main" id="{DF0CAA67-C860-4636-8A5A-1F3A0BDE55D8}"/>
              </a:ext>
            </a:extLst>
          </p:cNvPr>
          <p:cNvSpPr>
            <a:spLocks noGrp="1"/>
          </p:cNvSpPr>
          <p:nvPr>
            <p:ph type="body" sz="quarter" idx="10" hasCustomPrompt="1"/>
          </p:nvPr>
        </p:nvSpPr>
        <p:spPr>
          <a:xfrm>
            <a:off x="4419600" y="1036800"/>
            <a:ext cx="7315200" cy="5029200"/>
          </a:xfrm>
        </p:spPr>
        <p:txBody>
          <a:bodyPr vert="horz" lIns="0" tIns="45720" rIns="0" bIns="45720" rtlCol="0">
            <a:normAutofit/>
          </a:bodyPr>
          <a:lstStyle>
            <a:lvl1pPr>
              <a:defRPr lang="en-US" b="0" i="0" dirty="0">
                <a:latin typeface="Adobe Clean SemiLight" panose="020B0403020404020204" pitchFamily="34" charset="0"/>
              </a:defRPr>
            </a:lvl1pPr>
            <a:lvl2pPr>
              <a:defRPr lang="en-US" b="0" i="0" dirty="0">
                <a:latin typeface="Adobe Clean SemiLight" panose="020B0403020404020204" pitchFamily="34" charset="0"/>
              </a:defRPr>
            </a:lvl2pPr>
            <a:lvl3pPr>
              <a:defRPr lang="en-US" b="0" i="0" dirty="0">
                <a:latin typeface="Adobe Clean SemiLight" panose="020B0403020404020204" pitchFamily="34" charset="0"/>
              </a:defRPr>
            </a:lvl3pPr>
            <a:lvl4pPr>
              <a:defRPr lang="en-US" b="0" i="0" dirty="0">
                <a:latin typeface="Adobe Clean Light" panose="020B0303020404020204" pitchFamily="34" charset="0"/>
              </a:defRPr>
            </a:lvl4pPr>
            <a:lvl5pPr>
              <a:defRPr lang="en-US" b="0" i="0" dirty="0">
                <a:latin typeface="Adobe Clean Light" panose="020B0303020404020204" pitchFamily="34" charset="0"/>
              </a:defRPr>
            </a:lvl5pPr>
          </a:lstStyle>
          <a:p>
            <a:pPr lvl="0"/>
            <a:r>
              <a:rPr lang="en-US" dirty="0"/>
              <a:t>Edit Master text styles</a:t>
            </a:r>
          </a:p>
          <a:p>
            <a:pPr lvl="1"/>
            <a:r>
              <a:rPr lang="en-US" dirty="0"/>
              <a:t>First level</a:t>
            </a:r>
          </a:p>
          <a:p>
            <a:pPr lvl="2"/>
            <a:r>
              <a:rPr lang="en-US" dirty="0"/>
              <a:t>Second level</a:t>
            </a:r>
          </a:p>
        </p:txBody>
      </p:sp>
    </p:spTree>
    <p:extLst>
      <p:ext uri="{BB962C8B-B14F-4D97-AF65-F5344CB8AC3E}">
        <p14:creationId xmlns:p14="http://schemas.microsoft.com/office/powerpoint/2010/main" val="841393809"/>
      </p:ext>
    </p:extLst>
  </p:cSld>
  <p:clrMapOvr>
    <a:masterClrMapping/>
  </p:clrMapOvr>
  <p:extLst>
    <p:ext uri="{DCECCB84-F9BA-43D5-87BE-67443E8EF086}">
      <p15:sldGuideLst xmlns:p15="http://schemas.microsoft.com/office/powerpoint/2012/main">
        <p15:guide id="1" orient="horz" pos="2160">
          <p15:clr>
            <a:srgbClr val="FBAE40"/>
          </p15:clr>
        </p15:guide>
        <p15:guide id="2" pos="427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Quiz Slide">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4FE76ED-619E-4481-AACB-452B00978438}"/>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flipH="1">
            <a:off x="-1" y="1"/>
            <a:ext cx="4297680" cy="6858000"/>
          </a:xfrm>
          <a:prstGeom prst="rect">
            <a:avLst/>
          </a:prstGeom>
        </p:spPr>
      </p:pic>
      <p:sp>
        <p:nvSpPr>
          <p:cNvPr id="9" name="Rectangle 8">
            <a:extLst>
              <a:ext uri="{FF2B5EF4-FFF2-40B4-BE49-F238E27FC236}">
                <a16:creationId xmlns:a16="http://schemas.microsoft.com/office/drawing/2014/main" id="{A53DDFBE-D6CB-4A69-A3F3-A31A55A3B0F5}"/>
              </a:ext>
            </a:extLst>
          </p:cNvPr>
          <p:cNvSpPr/>
          <p:nvPr userDrawn="1"/>
        </p:nvSpPr>
        <p:spPr bwMode="auto">
          <a:xfrm>
            <a:off x="0" y="6442076"/>
            <a:ext cx="12188825" cy="4159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dobe Clean"/>
              <a:ea typeface="ＭＳ Ｐゴシック" pitchFamily="-111" charset="-128"/>
              <a:cs typeface="+mn-cs"/>
            </a:endParaRPr>
          </a:p>
        </p:txBody>
      </p:sp>
      <p:sp>
        <p:nvSpPr>
          <p:cNvPr id="10" name="Slide Number Placeholder 5">
            <a:extLst>
              <a:ext uri="{FF2B5EF4-FFF2-40B4-BE49-F238E27FC236}">
                <a16:creationId xmlns:a16="http://schemas.microsoft.com/office/drawing/2014/main" id="{0F56D271-B586-4B8C-81BA-5B468908334A}"/>
              </a:ext>
            </a:extLst>
          </p:cNvPr>
          <p:cNvSpPr txBox="1">
            <a:spLocks/>
          </p:cNvSpPr>
          <p:nvPr userDrawn="1"/>
        </p:nvSpPr>
        <p:spPr>
          <a:xfrm>
            <a:off x="5586545" y="6565901"/>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0156F56-D5AE-4C6F-B826-C69D1BC521BB}" type="slidenum">
              <a:rPr kumimoji="0" lang="en-US" sz="800" b="0" i="0" u="none" strike="noStrike" kern="1200" cap="none" spc="0" normalizeH="0" baseline="0" noProof="0" smtClean="0">
                <a:ln>
                  <a:noFill/>
                </a:ln>
                <a:solidFill>
                  <a:prstClr val="white"/>
                </a:solidFill>
                <a:effectLst/>
                <a:uLnTx/>
                <a:uFillTx/>
                <a:latin typeface="Adobe Clean"/>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prstClr val="white"/>
              </a:solidFill>
              <a:effectLst/>
              <a:uLnTx/>
              <a:uFillTx/>
              <a:latin typeface="Adobe Clean"/>
              <a:ea typeface="+mn-ea"/>
              <a:cs typeface="+mn-cs"/>
            </a:endParaRPr>
          </a:p>
        </p:txBody>
      </p:sp>
      <p:sp>
        <p:nvSpPr>
          <p:cNvPr id="11" name="Rectangle 10">
            <a:extLst>
              <a:ext uri="{FF2B5EF4-FFF2-40B4-BE49-F238E27FC236}">
                <a16:creationId xmlns:a16="http://schemas.microsoft.com/office/drawing/2014/main" id="{A853453E-4B23-494E-BEFC-420A9523842B}"/>
              </a:ext>
            </a:extLst>
          </p:cNvPr>
          <p:cNvSpPr/>
          <p:nvPr userDrawn="1"/>
        </p:nvSpPr>
        <p:spPr>
          <a:xfrm>
            <a:off x="-1" y="4572000"/>
            <a:ext cx="4297680" cy="1371600"/>
          </a:xfrm>
          <a:prstGeom prst="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Adobe Clean Light" panose="020B0303020404020204" pitchFamily="34" charset="0"/>
                <a:ea typeface="+mn-ea"/>
                <a:cs typeface="+mn-cs"/>
              </a:rPr>
              <a:t>Quiz</a:t>
            </a:r>
          </a:p>
        </p:txBody>
      </p:sp>
      <p:pic>
        <p:nvPicPr>
          <p:cNvPr id="12" name="Picture 11">
            <a:extLst>
              <a:ext uri="{FF2B5EF4-FFF2-40B4-BE49-F238E27FC236}">
                <a16:creationId xmlns:a16="http://schemas.microsoft.com/office/drawing/2014/main" id="{F059ACAE-D787-482E-9E80-91AE94F6AFC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4" name="Rectangle 21">
            <a:extLst>
              <a:ext uri="{FF2B5EF4-FFF2-40B4-BE49-F238E27FC236}">
                <a16:creationId xmlns:a16="http://schemas.microsoft.com/office/drawing/2014/main" id="{D2C8A188-5265-406A-BF60-561CCED56D53}"/>
              </a:ext>
            </a:extLst>
          </p:cNvPr>
          <p:cNvSpPr>
            <a:spLocks noChangeArrowheads="1"/>
          </p:cNvSpPr>
          <p:nvPr userDrawn="1"/>
        </p:nvSpPr>
        <p:spPr bwMode="auto">
          <a:xfrm>
            <a:off x="304720" y="6595319"/>
            <a:ext cx="5181679" cy="107722"/>
          </a:xfrm>
          <a:prstGeom prst="rect">
            <a:avLst/>
          </a:prstGeom>
          <a:noFill/>
          <a:ln w="9525">
            <a:noFill/>
            <a:miter lim="800000"/>
            <a:headEnd/>
            <a:tailEnd/>
          </a:ln>
        </p:spPr>
        <p:txBody>
          <a:bodyPr wrap="squar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dobe Clean" pitchFamily="-111" charset="0"/>
                <a:ea typeface="+mn-ea"/>
                <a:cs typeface="+mn-cs"/>
              </a:rPr>
              <a:t>© 2021 Adobe. All Rights Reserved.</a:t>
            </a:r>
          </a:p>
        </p:txBody>
      </p:sp>
      <p:sp>
        <p:nvSpPr>
          <p:cNvPr id="15" name="TextBox 14">
            <a:extLst>
              <a:ext uri="{FF2B5EF4-FFF2-40B4-BE49-F238E27FC236}">
                <a16:creationId xmlns:a16="http://schemas.microsoft.com/office/drawing/2014/main" id="{63BC2FAC-7391-4B8B-A21C-A10F6A5C52C6}"/>
              </a:ext>
            </a:extLst>
          </p:cNvPr>
          <p:cNvSpPr txBox="1"/>
          <p:nvPr userDrawn="1"/>
        </p:nvSpPr>
        <p:spPr>
          <a:xfrm>
            <a:off x="8221968" y="6511539"/>
            <a:ext cx="3300549"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dobe Clean"/>
                <a:ea typeface="+mn-ea"/>
                <a:cs typeface="+mn-cs"/>
              </a:rPr>
              <a:t>ADOBE DIGITAL LEARNING SERVICES</a:t>
            </a:r>
          </a:p>
        </p:txBody>
      </p:sp>
      <p:sp>
        <p:nvSpPr>
          <p:cNvPr id="18" name="Text Placeholder 2">
            <a:extLst>
              <a:ext uri="{FF2B5EF4-FFF2-40B4-BE49-F238E27FC236}">
                <a16:creationId xmlns:a16="http://schemas.microsoft.com/office/drawing/2014/main" id="{DBDB49EA-108E-C241-BE32-8393E38CB209}"/>
              </a:ext>
            </a:extLst>
          </p:cNvPr>
          <p:cNvSpPr>
            <a:spLocks noGrp="1"/>
          </p:cNvSpPr>
          <p:nvPr>
            <p:ph type="body" sz="quarter" idx="10" hasCustomPrompt="1"/>
          </p:nvPr>
        </p:nvSpPr>
        <p:spPr>
          <a:xfrm>
            <a:off x="4419600" y="457200"/>
            <a:ext cx="7315200" cy="920230"/>
          </a:xfrm>
        </p:spPr>
        <p:txBody>
          <a:bodyPr vert="horz" lIns="0" tIns="45720" rIns="0" bIns="45720" rtlCol="0">
            <a:normAutofit/>
          </a:bodyPr>
          <a:lstStyle>
            <a:lvl1pPr>
              <a:defRPr lang="en-US" b="0" i="0" dirty="0">
                <a:latin typeface="Adobe Clean SemiLight" panose="020B0403020404020204" pitchFamily="34" charset="0"/>
              </a:defRPr>
            </a:lvl1pPr>
            <a:lvl2pPr marL="733051" indent="-457200">
              <a:buFont typeface="+mj-lt"/>
              <a:buAutoNum type="alphaLcParenR"/>
              <a:defRPr lang="en-US" dirty="0"/>
            </a:lvl2pPr>
            <a:lvl3pPr marL="1008903" indent="-457200">
              <a:buFont typeface="+mj-lt"/>
              <a:buAutoNum type="alphaLcParenR"/>
              <a:defRPr lang="en-US" dirty="0"/>
            </a:lvl3pPr>
            <a:lvl4pPr marL="1094879" indent="-342900">
              <a:buFont typeface="+mj-lt"/>
              <a:buAutoNum type="alphaLcParenR"/>
              <a:defRPr lang="en-US" dirty="0"/>
            </a:lvl4pPr>
            <a:lvl5pPr marL="1293265" indent="-342900">
              <a:buFont typeface="+mj-lt"/>
              <a:buAutoNum type="alphaLcParenR"/>
              <a:defRPr lang="en-US" dirty="0"/>
            </a:lvl5pPr>
          </a:lstStyle>
          <a:p>
            <a:pPr lvl="0"/>
            <a:r>
              <a:rPr lang="en-US" dirty="0"/>
              <a:t>Edit Master text styles</a:t>
            </a:r>
          </a:p>
        </p:txBody>
      </p:sp>
      <p:sp>
        <p:nvSpPr>
          <p:cNvPr id="17" name="Text Placeholder 18">
            <a:extLst>
              <a:ext uri="{FF2B5EF4-FFF2-40B4-BE49-F238E27FC236}">
                <a16:creationId xmlns:a16="http://schemas.microsoft.com/office/drawing/2014/main" id="{57AA91EA-303C-9845-AC02-120AF52B0BF5}"/>
              </a:ext>
            </a:extLst>
          </p:cNvPr>
          <p:cNvSpPr>
            <a:spLocks noGrp="1"/>
          </p:cNvSpPr>
          <p:nvPr>
            <p:ph type="body" sz="quarter" idx="12" hasCustomPrompt="1"/>
          </p:nvPr>
        </p:nvSpPr>
        <p:spPr>
          <a:xfrm>
            <a:off x="4412087" y="1446892"/>
            <a:ext cx="7322713" cy="4496707"/>
          </a:xfrm>
        </p:spPr>
        <p:txBody>
          <a:bodyPr/>
          <a:lstStyle>
            <a:lvl1pPr marL="457200" marR="0" indent="-457200" algn="l" defTabSz="914400" rtl="0" eaLnBrk="1" fontAlgn="auto" latinLnBrk="0" hangingPunct="1">
              <a:lnSpc>
                <a:spcPct val="90000"/>
              </a:lnSpc>
              <a:spcBef>
                <a:spcPts val="1000"/>
              </a:spcBef>
              <a:spcAft>
                <a:spcPts val="0"/>
              </a:spcAft>
              <a:buClrTx/>
              <a:buSzTx/>
              <a:buFont typeface="+mj-lt"/>
              <a:buAutoNum type="alphaUcPeriod"/>
              <a:tabLst/>
              <a:defRPr sz="2200" b="0" i="0">
                <a:latin typeface="Adobe Clean SemiLight" panose="020B0403020404020204" pitchFamily="34" charset="0"/>
              </a:defRPr>
            </a:lvl1pPr>
          </a:lstStyle>
          <a:p>
            <a:pPr lvl="0"/>
            <a:r>
              <a:rPr lang="en-US" dirty="0"/>
              <a:t>Option 1</a:t>
            </a:r>
          </a:p>
          <a:p>
            <a:pPr marL="457200" marR="0" lvl="0" indent="-457200" algn="l" defTabSz="914400" rtl="0" eaLnBrk="1" fontAlgn="auto" latinLnBrk="0" hangingPunct="1">
              <a:lnSpc>
                <a:spcPct val="90000"/>
              </a:lnSpc>
              <a:spcBef>
                <a:spcPts val="1000"/>
              </a:spcBef>
              <a:spcAft>
                <a:spcPts val="0"/>
              </a:spcAft>
              <a:buClrTx/>
              <a:buSzTx/>
              <a:buFont typeface="+mj-lt"/>
              <a:buAutoNum type="alphaUcPeriod"/>
              <a:tabLst/>
              <a:defRPr/>
            </a:pPr>
            <a:r>
              <a:rPr lang="en-US" dirty="0"/>
              <a:t>Option 2</a:t>
            </a:r>
          </a:p>
          <a:p>
            <a:pPr marL="457200" marR="0" lvl="0" indent="-457200" algn="l" defTabSz="914400" rtl="0" eaLnBrk="1" fontAlgn="auto" latinLnBrk="0" hangingPunct="1">
              <a:lnSpc>
                <a:spcPct val="90000"/>
              </a:lnSpc>
              <a:spcBef>
                <a:spcPts val="1000"/>
              </a:spcBef>
              <a:spcAft>
                <a:spcPts val="0"/>
              </a:spcAft>
              <a:buClrTx/>
              <a:buSzTx/>
              <a:buFont typeface="+mj-lt"/>
              <a:buAutoNum type="alphaUcPeriod"/>
              <a:tabLst/>
              <a:defRPr/>
            </a:pPr>
            <a:r>
              <a:rPr lang="en-US" dirty="0"/>
              <a:t>Option 3</a:t>
            </a:r>
          </a:p>
          <a:p>
            <a:pPr marL="457200" marR="0" lvl="0" indent="-457200" algn="l" defTabSz="914400" rtl="0" eaLnBrk="1" fontAlgn="auto" latinLnBrk="0" hangingPunct="1">
              <a:lnSpc>
                <a:spcPct val="90000"/>
              </a:lnSpc>
              <a:spcBef>
                <a:spcPts val="1000"/>
              </a:spcBef>
              <a:spcAft>
                <a:spcPts val="0"/>
              </a:spcAft>
              <a:buClrTx/>
              <a:buSzTx/>
              <a:buFont typeface="+mj-lt"/>
              <a:buAutoNum type="alphaUcPeriod"/>
              <a:tabLst/>
              <a:defRPr/>
            </a:pPr>
            <a:r>
              <a:rPr lang="en-US" dirty="0"/>
              <a:t>Option 4</a:t>
            </a:r>
          </a:p>
          <a:p>
            <a:pPr lvl="0"/>
            <a:endParaRPr lang="en-US" dirty="0"/>
          </a:p>
        </p:txBody>
      </p:sp>
    </p:spTree>
    <p:extLst>
      <p:ext uri="{BB962C8B-B14F-4D97-AF65-F5344CB8AC3E}">
        <p14:creationId xmlns:p14="http://schemas.microsoft.com/office/powerpoint/2010/main" val="35025398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Knowledge Check">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951BA74-4239-4288-A6B2-C8BC9502DB01}"/>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r="-536"/>
          <a:stretch/>
        </p:blipFill>
        <p:spPr>
          <a:xfrm>
            <a:off x="-1" y="1"/>
            <a:ext cx="4297680" cy="6858000"/>
          </a:xfrm>
          <a:prstGeom prst="rect">
            <a:avLst/>
          </a:prstGeom>
        </p:spPr>
      </p:pic>
      <p:sp>
        <p:nvSpPr>
          <p:cNvPr id="9" name="Rectangle 8">
            <a:extLst>
              <a:ext uri="{FF2B5EF4-FFF2-40B4-BE49-F238E27FC236}">
                <a16:creationId xmlns:a16="http://schemas.microsoft.com/office/drawing/2014/main" id="{8E57A191-5A1F-4184-BBE5-1859AB5C2DBA}"/>
              </a:ext>
            </a:extLst>
          </p:cNvPr>
          <p:cNvSpPr/>
          <p:nvPr userDrawn="1"/>
        </p:nvSpPr>
        <p:spPr bwMode="auto">
          <a:xfrm>
            <a:off x="0" y="6442076"/>
            <a:ext cx="12188825" cy="4159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dobe Clean"/>
              <a:ea typeface="ＭＳ Ｐゴシック" pitchFamily="-111" charset="-128"/>
              <a:cs typeface="+mn-cs"/>
            </a:endParaRPr>
          </a:p>
        </p:txBody>
      </p:sp>
      <p:sp>
        <p:nvSpPr>
          <p:cNvPr id="10" name="Slide Number Placeholder 5">
            <a:extLst>
              <a:ext uri="{FF2B5EF4-FFF2-40B4-BE49-F238E27FC236}">
                <a16:creationId xmlns:a16="http://schemas.microsoft.com/office/drawing/2014/main" id="{279F714C-286E-4242-A570-F1CE6B126179}"/>
              </a:ext>
            </a:extLst>
          </p:cNvPr>
          <p:cNvSpPr txBox="1">
            <a:spLocks/>
          </p:cNvSpPr>
          <p:nvPr userDrawn="1"/>
        </p:nvSpPr>
        <p:spPr>
          <a:xfrm>
            <a:off x="5586545" y="6565901"/>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0156F56-D5AE-4C6F-B826-C69D1BC521BB}" type="slidenum">
              <a:rPr kumimoji="0" lang="en-US" sz="800" b="0" i="0" u="none" strike="noStrike" kern="1200" cap="none" spc="0" normalizeH="0" baseline="0" noProof="0" smtClean="0">
                <a:ln>
                  <a:noFill/>
                </a:ln>
                <a:solidFill>
                  <a:prstClr val="white"/>
                </a:solidFill>
                <a:effectLst/>
                <a:uLnTx/>
                <a:uFillTx/>
                <a:latin typeface="Adobe Clean"/>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prstClr val="white"/>
              </a:solidFill>
              <a:effectLst/>
              <a:uLnTx/>
              <a:uFillTx/>
              <a:latin typeface="Adobe Clean"/>
              <a:ea typeface="+mn-ea"/>
              <a:cs typeface="+mn-cs"/>
            </a:endParaRPr>
          </a:p>
        </p:txBody>
      </p:sp>
      <p:sp>
        <p:nvSpPr>
          <p:cNvPr id="11" name="Rectangle 10">
            <a:extLst>
              <a:ext uri="{FF2B5EF4-FFF2-40B4-BE49-F238E27FC236}">
                <a16:creationId xmlns:a16="http://schemas.microsoft.com/office/drawing/2014/main" id="{702E9D9A-7088-4D47-9823-8F1C69C357A3}"/>
              </a:ext>
            </a:extLst>
          </p:cNvPr>
          <p:cNvSpPr/>
          <p:nvPr userDrawn="1"/>
        </p:nvSpPr>
        <p:spPr>
          <a:xfrm>
            <a:off x="-18855" y="4572000"/>
            <a:ext cx="4297680" cy="1371600"/>
          </a:xfrm>
          <a:prstGeom prst="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Adobe Clean Light" panose="020B0303020404020204" pitchFamily="34" charset="0"/>
                <a:ea typeface="+mn-ea"/>
                <a:cs typeface="+mn-cs"/>
              </a:rPr>
              <a:t>Knowledge check</a:t>
            </a:r>
          </a:p>
        </p:txBody>
      </p:sp>
      <p:pic>
        <p:nvPicPr>
          <p:cNvPr id="12" name="Picture 11">
            <a:extLst>
              <a:ext uri="{FF2B5EF4-FFF2-40B4-BE49-F238E27FC236}">
                <a16:creationId xmlns:a16="http://schemas.microsoft.com/office/drawing/2014/main" id="{CCBB3142-BF0C-4368-AF53-0C7DCF4A0E6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4" name="Rectangle 21">
            <a:extLst>
              <a:ext uri="{FF2B5EF4-FFF2-40B4-BE49-F238E27FC236}">
                <a16:creationId xmlns:a16="http://schemas.microsoft.com/office/drawing/2014/main" id="{5622E446-2CB0-44AF-8BBE-A905A3E90424}"/>
              </a:ext>
            </a:extLst>
          </p:cNvPr>
          <p:cNvSpPr>
            <a:spLocks noChangeArrowheads="1"/>
          </p:cNvSpPr>
          <p:nvPr userDrawn="1"/>
        </p:nvSpPr>
        <p:spPr bwMode="auto">
          <a:xfrm>
            <a:off x="304720" y="6595319"/>
            <a:ext cx="5181679" cy="107722"/>
          </a:xfrm>
          <a:prstGeom prst="rect">
            <a:avLst/>
          </a:prstGeom>
          <a:noFill/>
          <a:ln w="9525">
            <a:noFill/>
            <a:miter lim="800000"/>
            <a:headEnd/>
            <a:tailEnd/>
          </a:ln>
        </p:spPr>
        <p:txBody>
          <a:bodyPr wrap="squar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dobe Clean" pitchFamily="-111" charset="0"/>
                <a:ea typeface="+mn-ea"/>
                <a:cs typeface="+mn-cs"/>
              </a:rPr>
              <a:t>© 2021 Adobe. All Rights Reserved.</a:t>
            </a:r>
          </a:p>
        </p:txBody>
      </p:sp>
      <p:sp>
        <p:nvSpPr>
          <p:cNvPr id="15" name="TextBox 14">
            <a:extLst>
              <a:ext uri="{FF2B5EF4-FFF2-40B4-BE49-F238E27FC236}">
                <a16:creationId xmlns:a16="http://schemas.microsoft.com/office/drawing/2014/main" id="{FD9E3B0D-D5F1-4388-9967-46A46555FC03}"/>
              </a:ext>
            </a:extLst>
          </p:cNvPr>
          <p:cNvSpPr txBox="1"/>
          <p:nvPr userDrawn="1"/>
        </p:nvSpPr>
        <p:spPr>
          <a:xfrm>
            <a:off x="8221968" y="6511539"/>
            <a:ext cx="3300549"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dobe Clean"/>
                <a:ea typeface="+mn-ea"/>
                <a:cs typeface="+mn-cs"/>
              </a:rPr>
              <a:t>ADOBE DIGITAL LEARNING SERVICES</a:t>
            </a:r>
          </a:p>
        </p:txBody>
      </p:sp>
      <p:sp>
        <p:nvSpPr>
          <p:cNvPr id="17" name="Text Placeholder 2">
            <a:extLst>
              <a:ext uri="{FF2B5EF4-FFF2-40B4-BE49-F238E27FC236}">
                <a16:creationId xmlns:a16="http://schemas.microsoft.com/office/drawing/2014/main" id="{872761BF-2716-A446-8AF8-3847E26F4B9E}"/>
              </a:ext>
            </a:extLst>
          </p:cNvPr>
          <p:cNvSpPr>
            <a:spLocks noGrp="1"/>
          </p:cNvSpPr>
          <p:nvPr>
            <p:ph type="body" sz="quarter" idx="10" hasCustomPrompt="1"/>
          </p:nvPr>
        </p:nvSpPr>
        <p:spPr>
          <a:xfrm>
            <a:off x="4419600" y="457200"/>
            <a:ext cx="7315200" cy="920230"/>
          </a:xfrm>
        </p:spPr>
        <p:txBody>
          <a:bodyPr vert="horz" lIns="0" tIns="45720" rIns="0" bIns="45720" rtlCol="0">
            <a:normAutofit/>
          </a:bodyPr>
          <a:lstStyle>
            <a:lvl1pPr>
              <a:defRPr lang="en-US" b="0" i="0" dirty="0">
                <a:latin typeface="Adobe Clean SemiLight" panose="020B0403020404020204" pitchFamily="34" charset="0"/>
              </a:defRPr>
            </a:lvl1pPr>
            <a:lvl2pPr marL="733051" indent="-457200">
              <a:buFont typeface="+mj-lt"/>
              <a:buAutoNum type="alphaLcParenR"/>
              <a:defRPr lang="en-US" dirty="0"/>
            </a:lvl2pPr>
            <a:lvl3pPr marL="1008903" indent="-457200">
              <a:buFont typeface="+mj-lt"/>
              <a:buAutoNum type="alphaLcParenR"/>
              <a:defRPr lang="en-US" dirty="0"/>
            </a:lvl3pPr>
            <a:lvl4pPr marL="1094879" indent="-342900">
              <a:buFont typeface="+mj-lt"/>
              <a:buAutoNum type="alphaLcParenR"/>
              <a:defRPr lang="en-US" dirty="0"/>
            </a:lvl4pPr>
            <a:lvl5pPr marL="1293265" indent="-342900">
              <a:buFont typeface="+mj-lt"/>
              <a:buAutoNum type="alphaLcParenR"/>
              <a:defRPr lang="en-US" dirty="0"/>
            </a:lvl5pPr>
          </a:lstStyle>
          <a:p>
            <a:pPr lvl="0"/>
            <a:r>
              <a:rPr lang="en-US" dirty="0"/>
              <a:t>Edit Master text styles</a:t>
            </a:r>
          </a:p>
        </p:txBody>
      </p:sp>
      <p:sp>
        <p:nvSpPr>
          <p:cNvPr id="21" name="Text Placeholder 18">
            <a:extLst>
              <a:ext uri="{FF2B5EF4-FFF2-40B4-BE49-F238E27FC236}">
                <a16:creationId xmlns:a16="http://schemas.microsoft.com/office/drawing/2014/main" id="{20BB9D1F-C83D-F340-B8B8-0FE5CE479CB8}"/>
              </a:ext>
            </a:extLst>
          </p:cNvPr>
          <p:cNvSpPr>
            <a:spLocks noGrp="1"/>
          </p:cNvSpPr>
          <p:nvPr>
            <p:ph type="body" sz="quarter" idx="12" hasCustomPrompt="1"/>
          </p:nvPr>
        </p:nvSpPr>
        <p:spPr>
          <a:xfrm>
            <a:off x="4412087" y="1446892"/>
            <a:ext cx="7322713" cy="4496707"/>
          </a:xfrm>
        </p:spPr>
        <p:txBody>
          <a:bodyPr/>
          <a:lstStyle>
            <a:lvl1pPr marL="457200" marR="0" indent="-457200" algn="l" defTabSz="914400" rtl="0" eaLnBrk="1" fontAlgn="auto" latinLnBrk="0" hangingPunct="1">
              <a:lnSpc>
                <a:spcPct val="90000"/>
              </a:lnSpc>
              <a:spcBef>
                <a:spcPts val="1000"/>
              </a:spcBef>
              <a:spcAft>
                <a:spcPts val="0"/>
              </a:spcAft>
              <a:buClrTx/>
              <a:buSzTx/>
              <a:buFont typeface="+mj-lt"/>
              <a:buAutoNum type="alphaUcPeriod"/>
              <a:tabLst/>
              <a:defRPr sz="2200" b="0" i="0">
                <a:latin typeface="Adobe Clean SemiLight" panose="020B0403020404020204" pitchFamily="34" charset="0"/>
              </a:defRPr>
            </a:lvl1pPr>
          </a:lstStyle>
          <a:p>
            <a:pPr lvl="0"/>
            <a:r>
              <a:rPr lang="en-US" dirty="0"/>
              <a:t>Option 1</a:t>
            </a:r>
          </a:p>
          <a:p>
            <a:pPr marL="457200" marR="0" lvl="0" indent="-457200" algn="l" defTabSz="914400" rtl="0" eaLnBrk="1" fontAlgn="auto" latinLnBrk="0" hangingPunct="1">
              <a:lnSpc>
                <a:spcPct val="90000"/>
              </a:lnSpc>
              <a:spcBef>
                <a:spcPts val="1000"/>
              </a:spcBef>
              <a:spcAft>
                <a:spcPts val="0"/>
              </a:spcAft>
              <a:buClrTx/>
              <a:buSzTx/>
              <a:buFont typeface="+mj-lt"/>
              <a:buAutoNum type="alphaUcPeriod"/>
              <a:tabLst/>
              <a:defRPr/>
            </a:pPr>
            <a:r>
              <a:rPr lang="en-US" dirty="0"/>
              <a:t>Option 2</a:t>
            </a:r>
          </a:p>
          <a:p>
            <a:pPr marL="457200" marR="0" lvl="0" indent="-457200" algn="l" defTabSz="914400" rtl="0" eaLnBrk="1" fontAlgn="auto" latinLnBrk="0" hangingPunct="1">
              <a:lnSpc>
                <a:spcPct val="90000"/>
              </a:lnSpc>
              <a:spcBef>
                <a:spcPts val="1000"/>
              </a:spcBef>
              <a:spcAft>
                <a:spcPts val="0"/>
              </a:spcAft>
              <a:buClrTx/>
              <a:buSzTx/>
              <a:buFont typeface="+mj-lt"/>
              <a:buAutoNum type="alphaUcPeriod"/>
              <a:tabLst/>
              <a:defRPr/>
            </a:pPr>
            <a:r>
              <a:rPr lang="en-US" dirty="0"/>
              <a:t>Option 3</a:t>
            </a:r>
          </a:p>
          <a:p>
            <a:pPr marL="457200" marR="0" lvl="0" indent="-457200" algn="l" defTabSz="914400" rtl="0" eaLnBrk="1" fontAlgn="auto" latinLnBrk="0" hangingPunct="1">
              <a:lnSpc>
                <a:spcPct val="90000"/>
              </a:lnSpc>
              <a:spcBef>
                <a:spcPts val="1000"/>
              </a:spcBef>
              <a:spcAft>
                <a:spcPts val="0"/>
              </a:spcAft>
              <a:buClrTx/>
              <a:buSzTx/>
              <a:buFont typeface="+mj-lt"/>
              <a:buAutoNum type="alphaUcPeriod"/>
              <a:tabLst/>
              <a:defRPr/>
            </a:pPr>
            <a:r>
              <a:rPr lang="en-US" dirty="0"/>
              <a:t>Option 4</a:t>
            </a:r>
          </a:p>
          <a:p>
            <a:pPr lvl="0"/>
            <a:endParaRPr lang="en-US" dirty="0"/>
          </a:p>
        </p:txBody>
      </p:sp>
    </p:spTree>
    <p:extLst>
      <p:ext uri="{BB962C8B-B14F-4D97-AF65-F5344CB8AC3E}">
        <p14:creationId xmlns:p14="http://schemas.microsoft.com/office/powerpoint/2010/main" val="14796594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urse Objectives">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6FED9193-5991-4DB4-8271-90D3E0E0CA62}"/>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flipH="1">
            <a:off x="0" y="0"/>
            <a:ext cx="4297679" cy="6858000"/>
          </a:xfrm>
          <a:prstGeom prst="rect">
            <a:avLst/>
          </a:prstGeom>
        </p:spPr>
      </p:pic>
      <p:sp>
        <p:nvSpPr>
          <p:cNvPr id="15" name="Rectangle 14">
            <a:extLst>
              <a:ext uri="{FF2B5EF4-FFF2-40B4-BE49-F238E27FC236}">
                <a16:creationId xmlns:a16="http://schemas.microsoft.com/office/drawing/2014/main" id="{8B412A3A-22D0-4FA5-8E87-D15DDAD82EB0}"/>
              </a:ext>
            </a:extLst>
          </p:cNvPr>
          <p:cNvSpPr/>
          <p:nvPr userDrawn="1"/>
        </p:nvSpPr>
        <p:spPr bwMode="auto">
          <a:xfrm>
            <a:off x="0" y="6442076"/>
            <a:ext cx="12188825" cy="4159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dobe Clean"/>
              <a:ea typeface="ＭＳ Ｐゴシック" pitchFamily="-111" charset="-128"/>
              <a:cs typeface="+mn-cs"/>
            </a:endParaRPr>
          </a:p>
        </p:txBody>
      </p:sp>
      <p:sp>
        <p:nvSpPr>
          <p:cNvPr id="16" name="Slide Number Placeholder 5">
            <a:extLst>
              <a:ext uri="{FF2B5EF4-FFF2-40B4-BE49-F238E27FC236}">
                <a16:creationId xmlns:a16="http://schemas.microsoft.com/office/drawing/2014/main" id="{3C633836-6E67-41F7-9930-7668175F511B}"/>
              </a:ext>
            </a:extLst>
          </p:cNvPr>
          <p:cNvSpPr txBox="1">
            <a:spLocks/>
          </p:cNvSpPr>
          <p:nvPr userDrawn="1"/>
        </p:nvSpPr>
        <p:spPr>
          <a:xfrm>
            <a:off x="5586545" y="6565901"/>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0156F56-D5AE-4C6F-B826-C69D1BC521BB}" type="slidenum">
              <a:rPr kumimoji="0" lang="en-US" sz="800" b="0" i="0" u="none" strike="noStrike" kern="1200" cap="none" spc="0" normalizeH="0" baseline="0" noProof="0" smtClean="0">
                <a:ln>
                  <a:noFill/>
                </a:ln>
                <a:solidFill>
                  <a:prstClr val="white"/>
                </a:solidFill>
                <a:effectLst/>
                <a:uLnTx/>
                <a:uFillTx/>
                <a:latin typeface="Adobe Clean"/>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prstClr val="white"/>
              </a:solidFill>
              <a:effectLst/>
              <a:uLnTx/>
              <a:uFillTx/>
              <a:latin typeface="Adobe Clean"/>
              <a:ea typeface="+mn-ea"/>
              <a:cs typeface="+mn-cs"/>
            </a:endParaRPr>
          </a:p>
        </p:txBody>
      </p:sp>
      <p:sp>
        <p:nvSpPr>
          <p:cNvPr id="17" name="Rectangle 16">
            <a:extLst>
              <a:ext uri="{FF2B5EF4-FFF2-40B4-BE49-F238E27FC236}">
                <a16:creationId xmlns:a16="http://schemas.microsoft.com/office/drawing/2014/main" id="{9CBFE4F9-EE17-4304-84F1-C2FD01D76526}"/>
              </a:ext>
            </a:extLst>
          </p:cNvPr>
          <p:cNvSpPr/>
          <p:nvPr userDrawn="1"/>
        </p:nvSpPr>
        <p:spPr>
          <a:xfrm>
            <a:off x="-1" y="4572000"/>
            <a:ext cx="4297680" cy="1371600"/>
          </a:xfrm>
          <a:prstGeom prst="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Adobe Clean Light" panose="020B0303020404020204" pitchFamily="34" charset="0"/>
                <a:ea typeface="+mn-ea"/>
                <a:cs typeface="+mn-cs"/>
              </a:rPr>
              <a:t>Key takeaways</a:t>
            </a:r>
          </a:p>
        </p:txBody>
      </p:sp>
      <p:pic>
        <p:nvPicPr>
          <p:cNvPr id="18" name="Picture 17">
            <a:extLst>
              <a:ext uri="{FF2B5EF4-FFF2-40B4-BE49-F238E27FC236}">
                <a16:creationId xmlns:a16="http://schemas.microsoft.com/office/drawing/2014/main" id="{C0E42B0A-9988-441E-88F6-749AA68FEEBB}"/>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20" name="Rectangle 21">
            <a:extLst>
              <a:ext uri="{FF2B5EF4-FFF2-40B4-BE49-F238E27FC236}">
                <a16:creationId xmlns:a16="http://schemas.microsoft.com/office/drawing/2014/main" id="{6B6A1405-5130-48A4-A95B-F86495A8F444}"/>
              </a:ext>
            </a:extLst>
          </p:cNvPr>
          <p:cNvSpPr>
            <a:spLocks noChangeArrowheads="1"/>
          </p:cNvSpPr>
          <p:nvPr userDrawn="1"/>
        </p:nvSpPr>
        <p:spPr bwMode="auto">
          <a:xfrm>
            <a:off x="304720" y="6595319"/>
            <a:ext cx="5181679" cy="107722"/>
          </a:xfrm>
          <a:prstGeom prst="rect">
            <a:avLst/>
          </a:prstGeom>
          <a:noFill/>
          <a:ln w="9525">
            <a:noFill/>
            <a:miter lim="800000"/>
            <a:headEnd/>
            <a:tailEnd/>
          </a:ln>
        </p:spPr>
        <p:txBody>
          <a:bodyPr wrap="squar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dobe Clean" pitchFamily="-111" charset="0"/>
                <a:ea typeface="+mn-ea"/>
                <a:cs typeface="+mn-cs"/>
              </a:rPr>
              <a:t>© 2021 Adobe. All Rights Reserved.</a:t>
            </a:r>
          </a:p>
        </p:txBody>
      </p:sp>
      <p:sp>
        <p:nvSpPr>
          <p:cNvPr id="21" name="TextBox 20">
            <a:extLst>
              <a:ext uri="{FF2B5EF4-FFF2-40B4-BE49-F238E27FC236}">
                <a16:creationId xmlns:a16="http://schemas.microsoft.com/office/drawing/2014/main" id="{4FD6E315-C098-438D-9FF4-A969BE3FA3D1}"/>
              </a:ext>
            </a:extLst>
          </p:cNvPr>
          <p:cNvSpPr txBox="1"/>
          <p:nvPr userDrawn="1"/>
        </p:nvSpPr>
        <p:spPr>
          <a:xfrm>
            <a:off x="8221968" y="6511539"/>
            <a:ext cx="3300549"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dobe Clean"/>
                <a:ea typeface="+mn-ea"/>
                <a:cs typeface="+mn-cs"/>
              </a:rPr>
              <a:t>ADOBE DIGITAL LEARNING SERVICES</a:t>
            </a:r>
          </a:p>
        </p:txBody>
      </p:sp>
      <p:sp>
        <p:nvSpPr>
          <p:cNvPr id="3" name="Content Placeholder 2">
            <a:extLst>
              <a:ext uri="{FF2B5EF4-FFF2-40B4-BE49-F238E27FC236}">
                <a16:creationId xmlns:a16="http://schemas.microsoft.com/office/drawing/2014/main" id="{A31F058B-4F82-7045-A65D-F0B69F681216}"/>
              </a:ext>
            </a:extLst>
          </p:cNvPr>
          <p:cNvSpPr>
            <a:spLocks noGrp="1"/>
          </p:cNvSpPr>
          <p:nvPr>
            <p:ph sz="quarter" idx="10" hasCustomPrompt="1"/>
          </p:nvPr>
        </p:nvSpPr>
        <p:spPr>
          <a:xfrm>
            <a:off x="4420799" y="457200"/>
            <a:ext cx="7463305" cy="5486400"/>
          </a:xfrm>
        </p:spPr>
        <p:txBody>
          <a:bodyPr/>
          <a:lstStyle>
            <a:lvl1pPr marL="342900" indent="-342900">
              <a:buClr>
                <a:schemeClr val="tx1"/>
              </a:buClr>
              <a:buSzPct val="100000"/>
              <a:buFont typeface="Arial" panose="020B0604020202020204" pitchFamily="34" charset="0"/>
              <a:buChar char="•"/>
              <a:defRPr b="0" i="0">
                <a:latin typeface="Adobe Clean SemiLight" panose="020B0403020404020204" pitchFamily="34" charset="0"/>
              </a:defRPr>
            </a:lvl1pPr>
            <a:lvl2pPr marL="618751" indent="-342900">
              <a:buSzPct val="70000"/>
              <a:buFont typeface="Courier New" panose="02070309020205020404" pitchFamily="49" charset="0"/>
              <a:buChar char="o"/>
              <a:defRPr b="0" i="0">
                <a:latin typeface="Adobe Clean SemiLight" panose="020B0403020404020204" pitchFamily="34" charset="0"/>
              </a:defRPr>
            </a:lvl2pPr>
          </a:lstStyle>
          <a:p>
            <a:pPr lvl="0"/>
            <a:r>
              <a:rPr lang="en-GB" dirty="0"/>
              <a:t>First level</a:t>
            </a:r>
          </a:p>
          <a:p>
            <a:pPr lvl="1"/>
            <a:r>
              <a:rPr lang="en-GB" dirty="0"/>
              <a:t>Second level</a:t>
            </a:r>
          </a:p>
        </p:txBody>
      </p:sp>
    </p:spTree>
    <p:extLst>
      <p:ext uri="{BB962C8B-B14F-4D97-AF65-F5344CB8AC3E}">
        <p14:creationId xmlns:p14="http://schemas.microsoft.com/office/powerpoint/2010/main" val="1688562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Key Takeaways">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4479045-ABFB-4A3D-B77B-0CC339A10692}"/>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 y="-1"/>
            <a:ext cx="4297680" cy="6858000"/>
          </a:xfrm>
          <a:prstGeom prst="rect">
            <a:avLst/>
          </a:prstGeom>
        </p:spPr>
      </p:pic>
      <p:sp>
        <p:nvSpPr>
          <p:cNvPr id="15" name="Rectangle 14">
            <a:extLst>
              <a:ext uri="{FF2B5EF4-FFF2-40B4-BE49-F238E27FC236}">
                <a16:creationId xmlns:a16="http://schemas.microsoft.com/office/drawing/2014/main" id="{8ECAC6E4-521A-49F3-BFE1-7B1C971B3663}"/>
              </a:ext>
            </a:extLst>
          </p:cNvPr>
          <p:cNvSpPr/>
          <p:nvPr userDrawn="1"/>
        </p:nvSpPr>
        <p:spPr bwMode="auto">
          <a:xfrm>
            <a:off x="0" y="6442076"/>
            <a:ext cx="12188825" cy="4159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dobe Clean"/>
              <a:ea typeface="ＭＳ Ｐゴシック" pitchFamily="-111" charset="-128"/>
              <a:cs typeface="+mn-cs"/>
            </a:endParaRPr>
          </a:p>
        </p:txBody>
      </p:sp>
      <p:sp>
        <p:nvSpPr>
          <p:cNvPr id="16" name="Slide Number Placeholder 5">
            <a:extLst>
              <a:ext uri="{FF2B5EF4-FFF2-40B4-BE49-F238E27FC236}">
                <a16:creationId xmlns:a16="http://schemas.microsoft.com/office/drawing/2014/main" id="{A966B22B-8746-4FC2-AD7B-D25CC0051B6B}"/>
              </a:ext>
            </a:extLst>
          </p:cNvPr>
          <p:cNvSpPr txBox="1">
            <a:spLocks/>
          </p:cNvSpPr>
          <p:nvPr userDrawn="1"/>
        </p:nvSpPr>
        <p:spPr>
          <a:xfrm>
            <a:off x="5586545" y="6565901"/>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0156F56-D5AE-4C6F-B826-C69D1BC521BB}" type="slidenum">
              <a:rPr kumimoji="0" lang="en-US" sz="800" b="0" i="0" u="none" strike="noStrike" kern="1200" cap="none" spc="0" normalizeH="0" baseline="0" noProof="0" smtClean="0">
                <a:ln>
                  <a:noFill/>
                </a:ln>
                <a:solidFill>
                  <a:prstClr val="white"/>
                </a:solidFill>
                <a:effectLst/>
                <a:uLnTx/>
                <a:uFillTx/>
                <a:latin typeface="Adobe Clean"/>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prstClr val="white"/>
              </a:solidFill>
              <a:effectLst/>
              <a:uLnTx/>
              <a:uFillTx/>
              <a:latin typeface="Adobe Clean"/>
              <a:ea typeface="+mn-ea"/>
              <a:cs typeface="+mn-cs"/>
            </a:endParaRPr>
          </a:p>
        </p:txBody>
      </p:sp>
      <p:sp>
        <p:nvSpPr>
          <p:cNvPr id="17" name="Rectangle 16">
            <a:extLst>
              <a:ext uri="{FF2B5EF4-FFF2-40B4-BE49-F238E27FC236}">
                <a16:creationId xmlns:a16="http://schemas.microsoft.com/office/drawing/2014/main" id="{568C7383-8342-45CD-AEF2-15528E0A8E1F}"/>
              </a:ext>
            </a:extLst>
          </p:cNvPr>
          <p:cNvSpPr/>
          <p:nvPr userDrawn="1"/>
        </p:nvSpPr>
        <p:spPr>
          <a:xfrm>
            <a:off x="-1" y="4572000"/>
            <a:ext cx="4297680" cy="1371600"/>
          </a:xfrm>
          <a:prstGeom prst="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Adobe Clean Light" panose="020B0303020404020204" pitchFamily="34" charset="0"/>
                <a:ea typeface="+mn-ea"/>
                <a:cs typeface="+mn-cs"/>
              </a:rPr>
              <a:t>Key takeaways</a:t>
            </a:r>
          </a:p>
        </p:txBody>
      </p:sp>
      <p:pic>
        <p:nvPicPr>
          <p:cNvPr id="18" name="Picture 17">
            <a:extLst>
              <a:ext uri="{FF2B5EF4-FFF2-40B4-BE49-F238E27FC236}">
                <a16:creationId xmlns:a16="http://schemas.microsoft.com/office/drawing/2014/main" id="{590769A0-609A-4CCB-A057-17C87033602F}"/>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20" name="Rectangle 21">
            <a:extLst>
              <a:ext uri="{FF2B5EF4-FFF2-40B4-BE49-F238E27FC236}">
                <a16:creationId xmlns:a16="http://schemas.microsoft.com/office/drawing/2014/main" id="{14E50EF1-4CBC-4F6B-99BC-ACBA92E1E399}"/>
              </a:ext>
            </a:extLst>
          </p:cNvPr>
          <p:cNvSpPr>
            <a:spLocks noChangeArrowheads="1"/>
          </p:cNvSpPr>
          <p:nvPr userDrawn="1"/>
        </p:nvSpPr>
        <p:spPr bwMode="auto">
          <a:xfrm>
            <a:off x="304720" y="6595319"/>
            <a:ext cx="5181679" cy="107722"/>
          </a:xfrm>
          <a:prstGeom prst="rect">
            <a:avLst/>
          </a:prstGeom>
          <a:noFill/>
          <a:ln w="9525">
            <a:noFill/>
            <a:miter lim="800000"/>
            <a:headEnd/>
            <a:tailEnd/>
          </a:ln>
        </p:spPr>
        <p:txBody>
          <a:bodyPr wrap="squar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dobe Clean" pitchFamily="-111" charset="0"/>
                <a:ea typeface="+mn-ea"/>
                <a:cs typeface="+mn-cs"/>
              </a:rPr>
              <a:t>© 2021 Adobe. All Rights Reserved.</a:t>
            </a:r>
          </a:p>
        </p:txBody>
      </p:sp>
      <p:sp>
        <p:nvSpPr>
          <p:cNvPr id="21" name="TextBox 20">
            <a:extLst>
              <a:ext uri="{FF2B5EF4-FFF2-40B4-BE49-F238E27FC236}">
                <a16:creationId xmlns:a16="http://schemas.microsoft.com/office/drawing/2014/main" id="{089F77B3-BDFD-4499-A826-87C0B7B18D12}"/>
              </a:ext>
            </a:extLst>
          </p:cNvPr>
          <p:cNvSpPr txBox="1"/>
          <p:nvPr userDrawn="1"/>
        </p:nvSpPr>
        <p:spPr>
          <a:xfrm>
            <a:off x="8221968" y="6511539"/>
            <a:ext cx="3300549"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dobe Clean"/>
                <a:ea typeface="+mn-ea"/>
                <a:cs typeface="+mn-cs"/>
              </a:rPr>
              <a:t>ADOBE DIGITAL LEARNING SERVICES</a:t>
            </a:r>
          </a:p>
        </p:txBody>
      </p:sp>
      <p:sp>
        <p:nvSpPr>
          <p:cNvPr id="23" name="Content Placeholder 2">
            <a:extLst>
              <a:ext uri="{FF2B5EF4-FFF2-40B4-BE49-F238E27FC236}">
                <a16:creationId xmlns:a16="http://schemas.microsoft.com/office/drawing/2014/main" id="{AA3251F4-4524-414F-B8A0-C472B0EC0244}"/>
              </a:ext>
            </a:extLst>
          </p:cNvPr>
          <p:cNvSpPr>
            <a:spLocks noGrp="1"/>
          </p:cNvSpPr>
          <p:nvPr>
            <p:ph sz="quarter" idx="10" hasCustomPrompt="1"/>
          </p:nvPr>
        </p:nvSpPr>
        <p:spPr>
          <a:xfrm>
            <a:off x="4420799" y="457200"/>
            <a:ext cx="7463305" cy="5486400"/>
          </a:xfrm>
        </p:spPr>
        <p:txBody>
          <a:bodyPr/>
          <a:lstStyle>
            <a:lvl1pPr marL="342900" indent="-342900">
              <a:buClr>
                <a:schemeClr val="tx1"/>
              </a:buClr>
              <a:buSzPct val="100000"/>
              <a:buFont typeface="Arial" panose="020B0604020202020204" pitchFamily="34" charset="0"/>
              <a:buChar char="•"/>
              <a:defRPr lang="en-GB" sz="2400" b="0" i="0" kern="1200" dirty="0">
                <a:solidFill>
                  <a:schemeClr val="tx1"/>
                </a:solidFill>
                <a:latin typeface="Adobe Clean SemiLight" panose="020B0403020404020204" pitchFamily="34" charset="0"/>
                <a:ea typeface="+mn-ea"/>
                <a:cs typeface="+mn-cs"/>
              </a:defRPr>
            </a:lvl1pPr>
            <a:lvl2pPr marL="618751" indent="-342900">
              <a:buSzPct val="70000"/>
              <a:buFont typeface="Courier New" panose="02070309020205020404" pitchFamily="49" charset="0"/>
              <a:buChar char="o"/>
              <a:defRPr lang="en-GB" sz="2200" b="0" i="0" kern="1200" dirty="0">
                <a:solidFill>
                  <a:schemeClr val="tx1"/>
                </a:solidFill>
                <a:latin typeface="Adobe Clean SemiLight" panose="020B0403020404020204" pitchFamily="34" charset="0"/>
                <a:ea typeface="+mn-ea"/>
                <a:cs typeface="+mn-cs"/>
              </a:defRPr>
            </a:lvl2pPr>
          </a:lstStyle>
          <a:p>
            <a:pPr marL="342900" lvl="0" indent="-342900" algn="l" defTabSz="1088291" rtl="0" eaLnBrk="1" latinLnBrk="0" hangingPunct="1">
              <a:spcBef>
                <a:spcPts val="714"/>
              </a:spcBef>
              <a:buClr>
                <a:schemeClr val="tx1"/>
              </a:buClr>
              <a:buSzPct val="100000"/>
              <a:buFont typeface="Arial" panose="020B0604020202020204" pitchFamily="34" charset="0"/>
              <a:buChar char="•"/>
            </a:pPr>
            <a:r>
              <a:rPr lang="en-GB" dirty="0"/>
              <a:t>First level</a:t>
            </a:r>
          </a:p>
          <a:p>
            <a:pPr marL="618751" lvl="1" indent="-342900" algn="l" defTabSz="1088291" rtl="0" eaLnBrk="1" latinLnBrk="0" hangingPunct="1">
              <a:spcBef>
                <a:spcPts val="714"/>
              </a:spcBef>
              <a:buClrTx/>
              <a:buSzPct val="70000"/>
              <a:buFont typeface="Courier New" panose="02070309020205020404" pitchFamily="49" charset="0"/>
              <a:buChar char="o"/>
            </a:pPr>
            <a:r>
              <a:rPr lang="en-GB" dirty="0"/>
              <a:t>Second level</a:t>
            </a:r>
          </a:p>
        </p:txBody>
      </p:sp>
    </p:spTree>
    <p:extLst>
      <p:ext uri="{BB962C8B-B14F-4D97-AF65-F5344CB8AC3E}">
        <p14:creationId xmlns:p14="http://schemas.microsoft.com/office/powerpoint/2010/main" val="4115366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xEl>
                                              <p:pRg st="1" end="1"/>
                                            </p:txEl>
                                          </p:spTgt>
                                        </p:tgtEl>
                                        <p:attrNameLst>
                                          <p:attrName>style.visibility</p:attrName>
                                        </p:attrNameLst>
                                      </p:cBhvr>
                                      <p:to>
                                        <p:strVal val="visible"/>
                                      </p:to>
                                    </p:set>
                                    <p:animEffect transition="in" filter="fade">
                                      <p:cBhvr>
                                        <p:cTn id="12" dur="500"/>
                                        <p:tgtEl>
                                          <p:spTgt spid="2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uiExpand="1" build="p">
        <p:tmplLst>
          <p:tmpl lvl="1">
            <p:tnLst>
              <p:par>
                <p:cTn presetID="10" presetClass="entr" presetSubtype="0" fill="hold" nodeType="click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Reference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5FED47-2B59-4665-AC69-DA34E468722B}"/>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6288" t="-4967" b="-6807"/>
          <a:stretch/>
        </p:blipFill>
        <p:spPr>
          <a:xfrm flipH="1">
            <a:off x="-1" y="-339303"/>
            <a:ext cx="4297680" cy="7319965"/>
          </a:xfrm>
          <a:prstGeom prst="rect">
            <a:avLst/>
          </a:prstGeom>
        </p:spPr>
      </p:pic>
      <p:sp>
        <p:nvSpPr>
          <p:cNvPr id="12" name="Rectangle 11">
            <a:extLst>
              <a:ext uri="{FF2B5EF4-FFF2-40B4-BE49-F238E27FC236}">
                <a16:creationId xmlns:a16="http://schemas.microsoft.com/office/drawing/2014/main" id="{67ACBAF4-2829-45E3-91E4-7E7105265B62}"/>
              </a:ext>
            </a:extLst>
          </p:cNvPr>
          <p:cNvSpPr/>
          <p:nvPr userDrawn="1"/>
        </p:nvSpPr>
        <p:spPr bwMode="auto">
          <a:xfrm>
            <a:off x="0" y="6442076"/>
            <a:ext cx="12188825" cy="4159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dobe Clean"/>
              <a:ea typeface="ＭＳ Ｐゴシック" pitchFamily="-111" charset="-128"/>
              <a:cs typeface="+mn-cs"/>
            </a:endParaRPr>
          </a:p>
        </p:txBody>
      </p:sp>
      <p:sp>
        <p:nvSpPr>
          <p:cNvPr id="13" name="Slide Number Placeholder 5">
            <a:extLst>
              <a:ext uri="{FF2B5EF4-FFF2-40B4-BE49-F238E27FC236}">
                <a16:creationId xmlns:a16="http://schemas.microsoft.com/office/drawing/2014/main" id="{AFE843A2-9AE7-4152-83C7-67D1F48A0480}"/>
              </a:ext>
            </a:extLst>
          </p:cNvPr>
          <p:cNvSpPr txBox="1">
            <a:spLocks/>
          </p:cNvSpPr>
          <p:nvPr userDrawn="1"/>
        </p:nvSpPr>
        <p:spPr>
          <a:xfrm>
            <a:off x="5586545" y="6565901"/>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0156F56-D5AE-4C6F-B826-C69D1BC521BB}" type="slidenum">
              <a:rPr kumimoji="0" lang="en-US" sz="800" b="0" i="0" u="none" strike="noStrike" kern="1200" cap="none" spc="0" normalizeH="0" baseline="0" noProof="0" smtClean="0">
                <a:ln>
                  <a:noFill/>
                </a:ln>
                <a:solidFill>
                  <a:prstClr val="white"/>
                </a:solidFill>
                <a:effectLst/>
                <a:uLnTx/>
                <a:uFillTx/>
                <a:latin typeface="Adobe Clean"/>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prstClr val="white"/>
              </a:solidFill>
              <a:effectLst/>
              <a:uLnTx/>
              <a:uFillTx/>
              <a:latin typeface="Adobe Clean"/>
              <a:ea typeface="+mn-ea"/>
              <a:cs typeface="+mn-cs"/>
            </a:endParaRPr>
          </a:p>
        </p:txBody>
      </p:sp>
      <p:sp>
        <p:nvSpPr>
          <p:cNvPr id="14" name="Rectangle 13">
            <a:extLst>
              <a:ext uri="{FF2B5EF4-FFF2-40B4-BE49-F238E27FC236}">
                <a16:creationId xmlns:a16="http://schemas.microsoft.com/office/drawing/2014/main" id="{F8EF3DD2-A8BD-40F2-B824-27BFEF3D47C3}"/>
              </a:ext>
            </a:extLst>
          </p:cNvPr>
          <p:cNvSpPr/>
          <p:nvPr userDrawn="1"/>
        </p:nvSpPr>
        <p:spPr>
          <a:xfrm>
            <a:off x="-1" y="4572000"/>
            <a:ext cx="4297680" cy="1371600"/>
          </a:xfrm>
          <a:prstGeom prst="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Adobe Clean Light" panose="020B0303020404020204" pitchFamily="34" charset="0"/>
                <a:ea typeface="+mn-ea"/>
                <a:cs typeface="+mn-cs"/>
              </a:rPr>
              <a:t>References</a:t>
            </a:r>
          </a:p>
        </p:txBody>
      </p:sp>
      <p:pic>
        <p:nvPicPr>
          <p:cNvPr id="15" name="Picture 14">
            <a:extLst>
              <a:ext uri="{FF2B5EF4-FFF2-40B4-BE49-F238E27FC236}">
                <a16:creationId xmlns:a16="http://schemas.microsoft.com/office/drawing/2014/main" id="{F12EB3B4-358E-46D9-B5A9-00E413E994FA}"/>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7" name="Rectangle 21">
            <a:extLst>
              <a:ext uri="{FF2B5EF4-FFF2-40B4-BE49-F238E27FC236}">
                <a16:creationId xmlns:a16="http://schemas.microsoft.com/office/drawing/2014/main" id="{E7E8A3B2-C403-422D-80EB-92072A037680}"/>
              </a:ext>
            </a:extLst>
          </p:cNvPr>
          <p:cNvSpPr>
            <a:spLocks noChangeArrowheads="1"/>
          </p:cNvSpPr>
          <p:nvPr userDrawn="1"/>
        </p:nvSpPr>
        <p:spPr bwMode="auto">
          <a:xfrm>
            <a:off x="304720" y="6595319"/>
            <a:ext cx="5181679" cy="107722"/>
          </a:xfrm>
          <a:prstGeom prst="rect">
            <a:avLst/>
          </a:prstGeom>
          <a:noFill/>
          <a:ln w="9525">
            <a:noFill/>
            <a:miter lim="800000"/>
            <a:headEnd/>
            <a:tailEnd/>
          </a:ln>
        </p:spPr>
        <p:txBody>
          <a:bodyPr wrap="squar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dobe Clean" pitchFamily="-111" charset="0"/>
                <a:ea typeface="+mn-ea"/>
                <a:cs typeface="+mn-cs"/>
              </a:rPr>
              <a:t>© 2021 Adobe. All Rights Reserved.</a:t>
            </a:r>
          </a:p>
        </p:txBody>
      </p:sp>
      <p:sp>
        <p:nvSpPr>
          <p:cNvPr id="18" name="TextBox 17">
            <a:extLst>
              <a:ext uri="{FF2B5EF4-FFF2-40B4-BE49-F238E27FC236}">
                <a16:creationId xmlns:a16="http://schemas.microsoft.com/office/drawing/2014/main" id="{C6A82339-E8B4-4DA4-9C1C-E99DBD607EB4}"/>
              </a:ext>
            </a:extLst>
          </p:cNvPr>
          <p:cNvSpPr txBox="1"/>
          <p:nvPr userDrawn="1"/>
        </p:nvSpPr>
        <p:spPr>
          <a:xfrm>
            <a:off x="8221968" y="6511539"/>
            <a:ext cx="3300549"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dobe Clean"/>
                <a:ea typeface="+mn-ea"/>
                <a:cs typeface="+mn-cs"/>
              </a:rPr>
              <a:t>ADOBE DIGITAL LEARNING SERVICES</a:t>
            </a:r>
          </a:p>
        </p:txBody>
      </p:sp>
      <p:sp>
        <p:nvSpPr>
          <p:cNvPr id="22" name="Text Placeholder 2">
            <a:extLst>
              <a:ext uri="{FF2B5EF4-FFF2-40B4-BE49-F238E27FC236}">
                <a16:creationId xmlns:a16="http://schemas.microsoft.com/office/drawing/2014/main" id="{1190F7EA-9604-4DE8-85A5-A9F6D47605B5}"/>
              </a:ext>
            </a:extLst>
          </p:cNvPr>
          <p:cNvSpPr>
            <a:spLocks noGrp="1"/>
          </p:cNvSpPr>
          <p:nvPr>
            <p:ph type="body" sz="quarter" idx="10" hasCustomPrompt="1"/>
          </p:nvPr>
        </p:nvSpPr>
        <p:spPr>
          <a:xfrm>
            <a:off x="4419600" y="457200"/>
            <a:ext cx="7315200" cy="5029200"/>
          </a:xfrm>
        </p:spPr>
        <p:txBody>
          <a:bodyPr lIns="91440" tIns="45720" rIns="91440" bIns="45720"/>
          <a:lstStyle>
            <a:lvl1pPr>
              <a:defRPr b="0" i="0">
                <a:latin typeface="Adobe Clean Light" panose="020B0303020404020204" pitchFamily="34" charset="0"/>
              </a:defRPr>
            </a:lvl1pPr>
            <a:lvl2pPr>
              <a:defRPr b="0" i="0">
                <a:latin typeface="Adobe Clean Light" panose="020B0303020404020204" pitchFamily="34" charset="0"/>
              </a:defRPr>
            </a:lvl2pPr>
            <a:lvl3pPr>
              <a:defRPr b="0" i="0">
                <a:latin typeface="Adobe Clean Light" panose="020B0303020404020204" pitchFamily="34" charset="0"/>
              </a:defRPr>
            </a:lvl3pPr>
            <a:lvl4pPr>
              <a:defRPr b="0" i="0">
                <a:latin typeface="Adobe Clean SemiLight" panose="020B0403020404020204"/>
              </a:defRPr>
            </a:lvl4pPr>
            <a:lvl5pPr>
              <a:defRPr b="0" i="0">
                <a:latin typeface="Adobe Clean SemiLight" panose="020B0403020404020204"/>
              </a:defRPr>
            </a:lvl5pPr>
          </a:lstStyle>
          <a:p>
            <a:pPr lvl="0"/>
            <a:r>
              <a:rPr lang="en-US" dirty="0"/>
              <a:t>Edit Master text styles</a:t>
            </a:r>
          </a:p>
          <a:p>
            <a:pPr lvl="1"/>
            <a:r>
              <a:rPr lang="en-US" dirty="0"/>
              <a:t>First level</a:t>
            </a:r>
          </a:p>
          <a:p>
            <a:pPr lvl="2"/>
            <a:r>
              <a:rPr lang="en-US" dirty="0"/>
              <a:t>Second level</a:t>
            </a:r>
          </a:p>
          <a:p>
            <a:pPr lvl="3"/>
            <a:r>
              <a:rPr lang="en-US" dirty="0"/>
              <a:t>Third level</a:t>
            </a:r>
          </a:p>
        </p:txBody>
      </p:sp>
    </p:spTree>
    <p:extLst>
      <p:ext uri="{BB962C8B-B14F-4D97-AF65-F5344CB8AC3E}">
        <p14:creationId xmlns:p14="http://schemas.microsoft.com/office/powerpoint/2010/main" val="37335659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_Section Divider [EC]">
    <p:bg>
      <p:bgPr>
        <a:solidFill>
          <a:srgbClr val="FA0F00"/>
        </a:solidFill>
        <a:effectLst/>
      </p:bgPr>
    </p:bg>
    <p:spTree>
      <p:nvGrpSpPr>
        <p:cNvPr id="1" name=""/>
        <p:cNvGrpSpPr/>
        <p:nvPr/>
      </p:nvGrpSpPr>
      <p:grpSpPr>
        <a:xfrm>
          <a:off x="0" y="0"/>
          <a:ext cx="0" cy="0"/>
          <a:chOff x="0" y="0"/>
          <a:chExt cx="0" cy="0"/>
        </a:xfrm>
      </p:grpSpPr>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2184607" y="2866398"/>
            <a:ext cx="8854891" cy="1394267"/>
          </a:xfrm>
          <a:prstGeom prst="rect">
            <a:avLst/>
          </a:prstGeom>
        </p:spPr>
        <p:txBody>
          <a:bodyPr/>
          <a:lstStyle>
            <a:lvl1pPr marL="0" indent="0">
              <a:lnSpc>
                <a:spcPct val="75000"/>
              </a:lnSpc>
              <a:buNone/>
              <a:defRPr sz="3599" b="1" i="0" baseline="0">
                <a:solidFill>
                  <a:schemeClr val="bg1"/>
                </a:solidFill>
                <a:latin typeface="Adobe Clean ExtraBold" panose="020B0503020404020204" pitchFamily="34" charset="0"/>
              </a:defRPr>
            </a:lvl1pPr>
          </a:lstStyle>
          <a:p>
            <a:pPr lvl="0"/>
            <a:r>
              <a:rPr lang="en-US" dirty="0"/>
              <a:t>Click to edit section divider title</a:t>
            </a:r>
          </a:p>
        </p:txBody>
      </p:sp>
      <p:pic>
        <p:nvPicPr>
          <p:cNvPr id="5" name="Picture 4">
            <a:extLst>
              <a:ext uri="{FF2B5EF4-FFF2-40B4-BE49-F238E27FC236}">
                <a16:creationId xmlns:a16="http://schemas.microsoft.com/office/drawing/2014/main" id="{BDA725D1-C29F-49B5-BD56-434229004C80}"/>
              </a:ext>
            </a:extLst>
          </p:cNvPr>
          <p:cNvPicPr>
            <a:picLocks noChangeAspect="1"/>
          </p:cNvPicPr>
          <p:nvPr userDrawn="1"/>
        </p:nvPicPr>
        <p:blipFill>
          <a:blip r:embed="rId2"/>
          <a:stretch>
            <a:fillRect/>
          </a:stretch>
        </p:blipFill>
        <p:spPr>
          <a:xfrm>
            <a:off x="916297" y="2825115"/>
            <a:ext cx="615919" cy="554471"/>
          </a:xfrm>
          <a:prstGeom prst="rect">
            <a:avLst/>
          </a:prstGeom>
        </p:spPr>
      </p:pic>
    </p:spTree>
    <p:extLst>
      <p:ext uri="{BB962C8B-B14F-4D97-AF65-F5344CB8AC3E}">
        <p14:creationId xmlns:p14="http://schemas.microsoft.com/office/powerpoint/2010/main" val="280699830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Divider [White-A]">
    <p:bg>
      <p:bgRef idx="1001">
        <a:schemeClr val="bg1"/>
      </p:bgRef>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5C69EB3E-ED19-4474-8439-F48431B6290C}"/>
              </a:ext>
            </a:extLst>
          </p:cNvPr>
          <p:cNvPicPr>
            <a:picLocks noChangeAspect="1"/>
          </p:cNvPicPr>
          <p:nvPr userDrawn="1"/>
        </p:nvPicPr>
        <p:blipFill>
          <a:blip r:embed="rId2"/>
          <a:stretch>
            <a:fillRect/>
          </a:stretch>
        </p:blipFill>
        <p:spPr>
          <a:xfrm>
            <a:off x="0" y="0"/>
            <a:ext cx="12188825"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581" y="2796821"/>
            <a:ext cx="5908415" cy="975080"/>
          </a:xfrm>
          <a:prstGeom prst="rect">
            <a:avLst/>
          </a:prstGeom>
        </p:spPr>
        <p:txBody>
          <a:bodyPr/>
          <a:lstStyle>
            <a:lvl1pPr marL="0" indent="0">
              <a:lnSpc>
                <a:spcPct val="75000"/>
              </a:lnSpc>
              <a:buNone/>
              <a:defRPr sz="3599" b="1" i="0" baseline="0">
                <a:solidFill>
                  <a:schemeClr val="accent6"/>
                </a:solidFill>
                <a:latin typeface="Adobe Clean ExtraBold" panose="020B0503020404020204" pitchFamily="34" charset="0"/>
              </a:defRPr>
            </a:lvl1pPr>
          </a:lstStyle>
          <a:p>
            <a:pPr lvl="0"/>
            <a:r>
              <a:rPr lang="en-US" dirty="0"/>
              <a:t>Click to edit section divider title</a:t>
            </a:r>
          </a:p>
        </p:txBody>
      </p:sp>
    </p:spTree>
    <p:extLst>
      <p:ext uri="{BB962C8B-B14F-4D97-AF65-F5344CB8AC3E}">
        <p14:creationId xmlns:p14="http://schemas.microsoft.com/office/powerpoint/2010/main" val="366629718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Section Divider [White-B]">
    <p:bg>
      <p:bgRef idx="1001">
        <a:schemeClr val="bg1"/>
      </p:bgRef>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DBCDD68E-6A21-4946-A44A-CB84F98FF145}"/>
              </a:ext>
            </a:extLst>
          </p:cNvPr>
          <p:cNvPicPr>
            <a:picLocks noChangeAspect="1"/>
          </p:cNvPicPr>
          <p:nvPr userDrawn="1"/>
        </p:nvPicPr>
        <p:blipFill>
          <a:blip r:embed="rId2"/>
          <a:stretch>
            <a:fillRect/>
          </a:stretch>
        </p:blipFill>
        <p:spPr>
          <a:xfrm>
            <a:off x="0" y="0"/>
            <a:ext cx="12188825"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581" y="2796820"/>
            <a:ext cx="5908415" cy="1394267"/>
          </a:xfrm>
          <a:prstGeom prst="rect">
            <a:avLst/>
          </a:prstGeom>
        </p:spPr>
        <p:txBody>
          <a:bodyPr/>
          <a:lstStyle>
            <a:lvl1pPr marL="0" indent="0">
              <a:lnSpc>
                <a:spcPct val="75000"/>
              </a:lnSpc>
              <a:buNone/>
              <a:defRPr sz="3599" b="1" i="0" baseline="0">
                <a:solidFill>
                  <a:schemeClr val="accent6"/>
                </a:solidFill>
                <a:latin typeface="Adobe Clean ExtraBold" panose="020B0503020404020204" pitchFamily="34" charset="0"/>
              </a:defRPr>
            </a:lvl1pPr>
          </a:lstStyle>
          <a:p>
            <a:pPr lvl="0"/>
            <a:r>
              <a:rPr lang="en-US" dirty="0"/>
              <a:t>Click to edit section divider title</a:t>
            </a:r>
          </a:p>
        </p:txBody>
      </p:sp>
    </p:spTree>
    <p:extLst>
      <p:ext uri="{BB962C8B-B14F-4D97-AF65-F5344CB8AC3E}">
        <p14:creationId xmlns:p14="http://schemas.microsoft.com/office/powerpoint/2010/main" val="212360322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vILT Points to remember">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16E2088-D540-4264-8BB1-F65EB5E30AFC}"/>
              </a:ext>
            </a:extLst>
          </p:cNvPr>
          <p:cNvSpPr/>
          <p:nvPr userDrawn="1"/>
        </p:nvSpPr>
        <p:spPr>
          <a:xfrm>
            <a:off x="0" y="0"/>
            <a:ext cx="12188825" cy="6858000"/>
          </a:xfrm>
          <a:prstGeom prst="rect">
            <a:avLst/>
          </a:prstGeom>
          <a:solidFill>
            <a:srgbClr val="2C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Adobe Clean"/>
              <a:ea typeface="+mn-ea"/>
              <a:cs typeface="+mn-cs"/>
            </a:endParaRPr>
          </a:p>
        </p:txBody>
      </p:sp>
      <p:sp>
        <p:nvSpPr>
          <p:cNvPr id="26" name="Rectangle 25">
            <a:extLst>
              <a:ext uri="{FF2B5EF4-FFF2-40B4-BE49-F238E27FC236}">
                <a16:creationId xmlns:a16="http://schemas.microsoft.com/office/drawing/2014/main" id="{C5FE96FA-92AD-4977-9ED3-2A4AF71CAF7D}"/>
              </a:ext>
            </a:extLst>
          </p:cNvPr>
          <p:cNvSpPr/>
          <p:nvPr userDrawn="1"/>
        </p:nvSpPr>
        <p:spPr>
          <a:xfrm>
            <a:off x="0" y="6446520"/>
            <a:ext cx="12188825" cy="411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Adobe Clean"/>
              <a:ea typeface="+mn-ea"/>
              <a:cs typeface="+mn-cs"/>
            </a:endParaRPr>
          </a:p>
        </p:txBody>
      </p:sp>
      <p:sp>
        <p:nvSpPr>
          <p:cNvPr id="16" name="Slide Number Placeholder 5">
            <a:extLst>
              <a:ext uri="{FF2B5EF4-FFF2-40B4-BE49-F238E27FC236}">
                <a16:creationId xmlns:a16="http://schemas.microsoft.com/office/drawing/2014/main" id="{B0758FC8-9E06-4096-A43A-C0CB5D69ECB2}"/>
              </a:ext>
            </a:extLst>
          </p:cNvPr>
          <p:cNvSpPr txBox="1">
            <a:spLocks/>
          </p:cNvSpPr>
          <p:nvPr userDrawn="1"/>
        </p:nvSpPr>
        <p:spPr>
          <a:xfrm>
            <a:off x="5586545" y="6565901"/>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0156F56-D5AE-4C6F-B826-C69D1BC521BB}" type="slidenum">
              <a:rPr kumimoji="0" lang="en-US" sz="800" b="0" i="0" u="none" strike="noStrike" kern="1200" cap="none" spc="0" normalizeH="0" baseline="0" noProof="0" smtClean="0">
                <a:ln>
                  <a:noFill/>
                </a:ln>
                <a:solidFill>
                  <a:prstClr val="white"/>
                </a:solidFill>
                <a:effectLst/>
                <a:uLnTx/>
                <a:uFillTx/>
                <a:latin typeface="Adobe Clean"/>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prstClr val="white"/>
              </a:solidFill>
              <a:effectLst/>
              <a:uLnTx/>
              <a:uFillTx/>
              <a:latin typeface="Adobe Clean"/>
              <a:ea typeface="+mn-ea"/>
              <a:cs typeface="+mn-cs"/>
            </a:endParaRPr>
          </a:p>
        </p:txBody>
      </p:sp>
      <p:pic>
        <p:nvPicPr>
          <p:cNvPr id="17" name="Picture 16">
            <a:extLst>
              <a:ext uri="{FF2B5EF4-FFF2-40B4-BE49-F238E27FC236}">
                <a16:creationId xmlns:a16="http://schemas.microsoft.com/office/drawing/2014/main" id="{A1390076-5B4B-4CF7-9844-5E9287DD509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9" name="Rectangle 21">
            <a:extLst>
              <a:ext uri="{FF2B5EF4-FFF2-40B4-BE49-F238E27FC236}">
                <a16:creationId xmlns:a16="http://schemas.microsoft.com/office/drawing/2014/main" id="{B347122D-6AEB-483F-BD0B-88718A09CB0A}"/>
              </a:ext>
            </a:extLst>
          </p:cNvPr>
          <p:cNvSpPr>
            <a:spLocks noChangeArrowheads="1"/>
          </p:cNvSpPr>
          <p:nvPr userDrawn="1"/>
        </p:nvSpPr>
        <p:spPr bwMode="auto">
          <a:xfrm>
            <a:off x="304720" y="6595319"/>
            <a:ext cx="5181679" cy="107722"/>
          </a:xfrm>
          <a:prstGeom prst="rect">
            <a:avLst/>
          </a:prstGeom>
          <a:noFill/>
          <a:ln w="9525">
            <a:noFill/>
            <a:miter lim="800000"/>
            <a:headEnd/>
            <a:tailEnd/>
          </a:ln>
        </p:spPr>
        <p:txBody>
          <a:bodyPr wrap="squar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dobe Clean" pitchFamily="-111" charset="0"/>
                <a:ea typeface="+mn-ea"/>
                <a:cs typeface="+mn-cs"/>
              </a:rPr>
              <a:t>© 2021 Adobe. All Rights Reserved.</a:t>
            </a:r>
          </a:p>
        </p:txBody>
      </p:sp>
      <p:sp>
        <p:nvSpPr>
          <p:cNvPr id="20" name="TextBox 19">
            <a:extLst>
              <a:ext uri="{FF2B5EF4-FFF2-40B4-BE49-F238E27FC236}">
                <a16:creationId xmlns:a16="http://schemas.microsoft.com/office/drawing/2014/main" id="{52C9E268-944E-414B-8733-7448B662E704}"/>
              </a:ext>
            </a:extLst>
          </p:cNvPr>
          <p:cNvSpPr txBox="1"/>
          <p:nvPr userDrawn="1"/>
        </p:nvSpPr>
        <p:spPr>
          <a:xfrm>
            <a:off x="8221968" y="6511539"/>
            <a:ext cx="3300549"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dobe Clean"/>
                <a:ea typeface="+mn-ea"/>
                <a:cs typeface="+mn-cs"/>
              </a:rPr>
              <a:t>ADOBE DIGITAL LEARNING SERVICES</a:t>
            </a:r>
          </a:p>
        </p:txBody>
      </p:sp>
      <p:sp>
        <p:nvSpPr>
          <p:cNvPr id="2" name="TextBox 1">
            <a:extLst>
              <a:ext uri="{FF2B5EF4-FFF2-40B4-BE49-F238E27FC236}">
                <a16:creationId xmlns:a16="http://schemas.microsoft.com/office/drawing/2014/main" id="{9F7E7519-B077-4200-A569-600A9B4FA9BB}"/>
              </a:ext>
            </a:extLst>
          </p:cNvPr>
          <p:cNvSpPr txBox="1"/>
          <p:nvPr userDrawn="1"/>
        </p:nvSpPr>
        <p:spPr>
          <a:xfrm>
            <a:off x="746462" y="4664891"/>
            <a:ext cx="282011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dobe Clean"/>
                <a:ea typeface="+mn-ea"/>
                <a:cs typeface="+mn-cs"/>
              </a:rPr>
              <a:t>Mute your phone while listening</a:t>
            </a:r>
          </a:p>
        </p:txBody>
      </p:sp>
      <p:sp>
        <p:nvSpPr>
          <p:cNvPr id="10" name="TextBox 9">
            <a:extLst>
              <a:ext uri="{FF2B5EF4-FFF2-40B4-BE49-F238E27FC236}">
                <a16:creationId xmlns:a16="http://schemas.microsoft.com/office/drawing/2014/main" id="{EF9DE27B-3015-41BD-8EC9-DE739B6BF826}"/>
              </a:ext>
            </a:extLst>
          </p:cNvPr>
          <p:cNvSpPr txBox="1"/>
          <p:nvPr userDrawn="1"/>
        </p:nvSpPr>
        <p:spPr>
          <a:xfrm>
            <a:off x="4684356" y="4664891"/>
            <a:ext cx="2820112"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dobe Clean"/>
                <a:ea typeface="+mn-ea"/>
                <a:cs typeface="+mn-cs"/>
              </a:rPr>
              <a:t>Unmute your phone to ask a question or to make a comment</a:t>
            </a:r>
          </a:p>
        </p:txBody>
      </p:sp>
      <p:sp>
        <p:nvSpPr>
          <p:cNvPr id="11" name="TextBox 10">
            <a:extLst>
              <a:ext uri="{FF2B5EF4-FFF2-40B4-BE49-F238E27FC236}">
                <a16:creationId xmlns:a16="http://schemas.microsoft.com/office/drawing/2014/main" id="{5613E9BC-B442-45F9-BEA0-B2919AD3F660}"/>
              </a:ext>
            </a:extLst>
          </p:cNvPr>
          <p:cNvSpPr txBox="1"/>
          <p:nvPr userDrawn="1"/>
        </p:nvSpPr>
        <p:spPr>
          <a:xfrm>
            <a:off x="8362604" y="4664891"/>
            <a:ext cx="3521501"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dobe Clean"/>
                <a:ea typeface="+mn-ea"/>
                <a:cs typeface="+mn-cs"/>
              </a:rPr>
              <a:t>Do not place your phone on ‘</a:t>
            </a:r>
            <a:r>
              <a:rPr kumimoji="0" lang="en-US" sz="2400" b="0" i="1" u="none" strike="noStrike" kern="1200" cap="none" spc="0" normalizeH="0" baseline="0" noProof="0" dirty="0">
                <a:ln>
                  <a:noFill/>
                </a:ln>
                <a:solidFill>
                  <a:prstClr val="white"/>
                </a:solidFill>
                <a:effectLst/>
                <a:uLnTx/>
                <a:uFillTx/>
                <a:latin typeface="Adobe Clean"/>
                <a:ea typeface="+mn-ea"/>
                <a:cs typeface="+mn-cs"/>
              </a:rPr>
              <a:t>hold</a:t>
            </a:r>
            <a:r>
              <a:rPr kumimoji="0" lang="en-US" sz="2400" b="0" i="0" u="none" strike="noStrike" kern="1200" cap="none" spc="0" normalizeH="0" baseline="0" noProof="0" dirty="0">
                <a:ln>
                  <a:noFill/>
                </a:ln>
                <a:solidFill>
                  <a:prstClr val="white"/>
                </a:solidFill>
                <a:effectLst/>
                <a:uLnTx/>
                <a:uFillTx/>
                <a:latin typeface="Adobe Clean"/>
                <a:ea typeface="+mn-ea"/>
                <a:cs typeface="+mn-cs"/>
              </a:rPr>
              <a:t>’ as we will hear your hold music</a:t>
            </a:r>
          </a:p>
        </p:txBody>
      </p:sp>
      <p:sp>
        <p:nvSpPr>
          <p:cNvPr id="4" name="Isosceles Triangle 3">
            <a:extLst>
              <a:ext uri="{FF2B5EF4-FFF2-40B4-BE49-F238E27FC236}">
                <a16:creationId xmlns:a16="http://schemas.microsoft.com/office/drawing/2014/main" id="{DF960633-D521-4494-AD2D-96CCA0183F2E}"/>
              </a:ext>
            </a:extLst>
          </p:cNvPr>
          <p:cNvSpPr/>
          <p:nvPr userDrawn="1"/>
        </p:nvSpPr>
        <p:spPr>
          <a:xfrm>
            <a:off x="1943856" y="4383531"/>
            <a:ext cx="425325" cy="216978"/>
          </a:xfrm>
          <a:prstGeom prst="triangl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dobe Clean"/>
              <a:ea typeface="+mn-ea"/>
              <a:cs typeface="+mn-cs"/>
            </a:endParaRPr>
          </a:p>
        </p:txBody>
      </p:sp>
      <p:sp>
        <p:nvSpPr>
          <p:cNvPr id="13" name="Isosceles Triangle 12">
            <a:extLst>
              <a:ext uri="{FF2B5EF4-FFF2-40B4-BE49-F238E27FC236}">
                <a16:creationId xmlns:a16="http://schemas.microsoft.com/office/drawing/2014/main" id="{AA3F0D44-C97E-4610-A9D6-3E6A55F51B25}"/>
              </a:ext>
            </a:extLst>
          </p:cNvPr>
          <p:cNvSpPr/>
          <p:nvPr userDrawn="1"/>
        </p:nvSpPr>
        <p:spPr>
          <a:xfrm>
            <a:off x="5881750" y="4383531"/>
            <a:ext cx="425325" cy="216978"/>
          </a:xfrm>
          <a:prstGeom prst="triangl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dobe Clean"/>
              <a:ea typeface="+mn-ea"/>
              <a:cs typeface="+mn-cs"/>
            </a:endParaRPr>
          </a:p>
        </p:txBody>
      </p:sp>
      <p:sp>
        <p:nvSpPr>
          <p:cNvPr id="14" name="Isosceles Triangle 13">
            <a:extLst>
              <a:ext uri="{FF2B5EF4-FFF2-40B4-BE49-F238E27FC236}">
                <a16:creationId xmlns:a16="http://schemas.microsoft.com/office/drawing/2014/main" id="{A02CDF97-262E-4B56-8F09-ADC9678545C8}"/>
              </a:ext>
            </a:extLst>
          </p:cNvPr>
          <p:cNvSpPr/>
          <p:nvPr userDrawn="1"/>
        </p:nvSpPr>
        <p:spPr>
          <a:xfrm>
            <a:off x="9819644" y="4383531"/>
            <a:ext cx="425325" cy="216978"/>
          </a:xfrm>
          <a:prstGeom prst="triangl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dobe Clean"/>
              <a:ea typeface="+mn-ea"/>
              <a:cs typeface="+mn-cs"/>
            </a:endParaRPr>
          </a:p>
        </p:txBody>
      </p:sp>
      <p:pic>
        <p:nvPicPr>
          <p:cNvPr id="28" name="Picture 27">
            <a:extLst>
              <a:ext uri="{FF2B5EF4-FFF2-40B4-BE49-F238E27FC236}">
                <a16:creationId xmlns:a16="http://schemas.microsoft.com/office/drawing/2014/main" id="{4B042C44-1C83-4A4B-9E6E-ECE59CBD42EF}"/>
              </a:ext>
            </a:extLst>
          </p:cNvPr>
          <p:cNvPicPr>
            <a:picLocks noChangeAspect="1"/>
          </p:cNvPicPr>
          <p:nvPr userDrawn="1"/>
        </p:nvPicPr>
        <p:blipFill>
          <a:blip r:embed="rId3"/>
          <a:stretch>
            <a:fillRect/>
          </a:stretch>
        </p:blipFill>
        <p:spPr>
          <a:xfrm>
            <a:off x="608706" y="1194949"/>
            <a:ext cx="3095625" cy="3095625"/>
          </a:xfrm>
          <a:prstGeom prst="rect">
            <a:avLst/>
          </a:prstGeom>
        </p:spPr>
      </p:pic>
      <p:pic>
        <p:nvPicPr>
          <p:cNvPr id="31" name="Picture 30">
            <a:extLst>
              <a:ext uri="{FF2B5EF4-FFF2-40B4-BE49-F238E27FC236}">
                <a16:creationId xmlns:a16="http://schemas.microsoft.com/office/drawing/2014/main" id="{5852BFE7-E6A6-4109-A4BD-FEEDF91CDC79}"/>
              </a:ext>
            </a:extLst>
          </p:cNvPr>
          <p:cNvPicPr>
            <a:picLocks noChangeAspect="1"/>
          </p:cNvPicPr>
          <p:nvPr userDrawn="1"/>
        </p:nvPicPr>
        <p:blipFill>
          <a:blip r:embed="rId4"/>
          <a:stretch>
            <a:fillRect/>
          </a:stretch>
        </p:blipFill>
        <p:spPr>
          <a:xfrm>
            <a:off x="4546600" y="1194949"/>
            <a:ext cx="3095625" cy="3095625"/>
          </a:xfrm>
          <a:prstGeom prst="rect">
            <a:avLst/>
          </a:prstGeom>
        </p:spPr>
      </p:pic>
      <p:pic>
        <p:nvPicPr>
          <p:cNvPr id="34" name="Picture 33">
            <a:extLst>
              <a:ext uri="{FF2B5EF4-FFF2-40B4-BE49-F238E27FC236}">
                <a16:creationId xmlns:a16="http://schemas.microsoft.com/office/drawing/2014/main" id="{835A8393-E611-406B-AE3D-536B13B64BDD}"/>
              </a:ext>
            </a:extLst>
          </p:cNvPr>
          <p:cNvPicPr>
            <a:picLocks noChangeAspect="1"/>
          </p:cNvPicPr>
          <p:nvPr userDrawn="1"/>
        </p:nvPicPr>
        <p:blipFill>
          <a:blip r:embed="rId5"/>
          <a:stretch>
            <a:fillRect/>
          </a:stretch>
        </p:blipFill>
        <p:spPr>
          <a:xfrm>
            <a:off x="8484494" y="1194949"/>
            <a:ext cx="3095625" cy="3095625"/>
          </a:xfrm>
          <a:prstGeom prst="rect">
            <a:avLst/>
          </a:prstGeom>
        </p:spPr>
      </p:pic>
      <p:sp>
        <p:nvSpPr>
          <p:cNvPr id="23" name="Rectangle 22">
            <a:extLst>
              <a:ext uri="{FF2B5EF4-FFF2-40B4-BE49-F238E27FC236}">
                <a16:creationId xmlns:a16="http://schemas.microsoft.com/office/drawing/2014/main" id="{452384EB-54E6-44F7-BD4E-EB21E525AED5}"/>
              </a:ext>
            </a:extLst>
          </p:cNvPr>
          <p:cNvSpPr/>
          <p:nvPr userDrawn="1"/>
        </p:nvSpPr>
        <p:spPr>
          <a:xfrm>
            <a:off x="320040" y="296432"/>
            <a:ext cx="11576304" cy="621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prstClr val="white"/>
                </a:solidFill>
                <a:effectLst/>
                <a:uLnTx/>
                <a:uFillTx/>
                <a:latin typeface="Adobe Clean ExtraBold" panose="020B0903020404020204" pitchFamily="34" charset="0"/>
                <a:ea typeface="+mn-ea"/>
                <a:cs typeface="+mn-cs"/>
              </a:rPr>
              <a:t>vILT</a:t>
            </a:r>
            <a:r>
              <a:rPr kumimoji="0" lang="en-US" sz="3200" b="0" i="0" u="none" strike="noStrike" kern="1200" cap="none" spc="0" normalizeH="0" baseline="0" noProof="0" dirty="0">
                <a:ln>
                  <a:noFill/>
                </a:ln>
                <a:solidFill>
                  <a:prstClr val="white"/>
                </a:solidFill>
                <a:effectLst/>
                <a:uLnTx/>
                <a:uFillTx/>
                <a:latin typeface="Adobe Clean ExtraBold" panose="020B0903020404020204" pitchFamily="34" charset="0"/>
                <a:ea typeface="+mn-ea"/>
                <a:cs typeface="+mn-cs"/>
              </a:rPr>
              <a:t> – Points to remember</a:t>
            </a:r>
          </a:p>
        </p:txBody>
      </p:sp>
    </p:spTree>
    <p:extLst>
      <p:ext uri="{BB962C8B-B14F-4D97-AF65-F5344CB8AC3E}">
        <p14:creationId xmlns:p14="http://schemas.microsoft.com/office/powerpoint/2010/main" val="2237528357"/>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A]">
    <p:bg>
      <p:bgRef idx="1001">
        <a:schemeClr val="bg1"/>
      </p:bgRef>
    </p:bg>
    <p:spTree>
      <p:nvGrpSpPr>
        <p:cNvPr id="1" name=""/>
        <p:cNvGrpSpPr/>
        <p:nvPr/>
      </p:nvGrpSpPr>
      <p:grpSpPr>
        <a:xfrm>
          <a:off x="0" y="0"/>
          <a:ext cx="0" cy="0"/>
          <a:chOff x="0" y="0"/>
          <a:chExt cx="0" cy="0"/>
        </a:xfrm>
      </p:grpSpPr>
      <p:pic>
        <p:nvPicPr>
          <p:cNvPr id="3" name="Picture 2" descr="A picture containing computer&#10;&#10;Description automatically generated">
            <a:extLst>
              <a:ext uri="{FF2B5EF4-FFF2-40B4-BE49-F238E27FC236}">
                <a16:creationId xmlns:a16="http://schemas.microsoft.com/office/drawing/2014/main" id="{7AD3869F-D3E8-4162-AC9C-5E105DCDCD36}"/>
              </a:ext>
            </a:extLst>
          </p:cNvPr>
          <p:cNvPicPr>
            <a:picLocks noChangeAspect="1"/>
          </p:cNvPicPr>
          <p:nvPr userDrawn="1"/>
        </p:nvPicPr>
        <p:blipFill>
          <a:blip r:embed="rId2"/>
          <a:stretch>
            <a:fillRect/>
          </a:stretch>
        </p:blipFill>
        <p:spPr>
          <a:xfrm>
            <a:off x="0" y="0"/>
            <a:ext cx="12188825"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581" y="2796820"/>
            <a:ext cx="5908415" cy="1394267"/>
          </a:xfrm>
          <a:prstGeom prst="rect">
            <a:avLst/>
          </a:prstGeom>
        </p:spPr>
        <p:txBody>
          <a:bodyPr/>
          <a:lstStyle>
            <a:lvl1pPr marL="0" indent="0">
              <a:lnSpc>
                <a:spcPct val="75000"/>
              </a:lnSpc>
              <a:buNone/>
              <a:defRPr sz="3599" b="1" i="0" baseline="0">
                <a:solidFill>
                  <a:schemeClr val="bg1"/>
                </a:solidFill>
                <a:latin typeface="Adobe Clean ExtraBold" panose="020B0503020404020204" pitchFamily="34" charset="0"/>
              </a:defRPr>
            </a:lvl1pPr>
          </a:lstStyle>
          <a:p>
            <a:pPr lvl="0"/>
            <a:r>
              <a:rPr lang="en-US" dirty="0"/>
              <a:t>Click to edit section divider title</a:t>
            </a:r>
          </a:p>
        </p:txBody>
      </p:sp>
    </p:spTree>
    <p:extLst>
      <p:ext uri="{BB962C8B-B14F-4D97-AF65-F5344CB8AC3E}">
        <p14:creationId xmlns:p14="http://schemas.microsoft.com/office/powerpoint/2010/main" val="340064483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Section Divider [Dark-B]">
    <p:bg>
      <p:bgRef idx="1001">
        <a:schemeClr val="bg1"/>
      </p:bgRef>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C1E84E48-4621-413D-8B33-D60987BD97E9}"/>
              </a:ext>
            </a:extLst>
          </p:cNvPr>
          <p:cNvPicPr>
            <a:picLocks noChangeAspect="1"/>
          </p:cNvPicPr>
          <p:nvPr userDrawn="1"/>
        </p:nvPicPr>
        <p:blipFill>
          <a:blip r:embed="rId2"/>
          <a:stretch>
            <a:fillRect/>
          </a:stretch>
        </p:blipFill>
        <p:spPr>
          <a:xfrm>
            <a:off x="0" y="0"/>
            <a:ext cx="12188825"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581" y="2796820"/>
            <a:ext cx="5908415" cy="1394267"/>
          </a:xfrm>
          <a:prstGeom prst="rect">
            <a:avLst/>
          </a:prstGeom>
        </p:spPr>
        <p:txBody>
          <a:bodyPr/>
          <a:lstStyle>
            <a:lvl1pPr marL="0" indent="0">
              <a:lnSpc>
                <a:spcPct val="75000"/>
              </a:lnSpc>
              <a:buNone/>
              <a:defRPr sz="3599" b="1" i="0" baseline="0">
                <a:solidFill>
                  <a:schemeClr val="bg1"/>
                </a:solidFill>
                <a:latin typeface="Adobe Clean ExtraBold" panose="020B0503020404020204" pitchFamily="34" charset="0"/>
              </a:defRPr>
            </a:lvl1pPr>
          </a:lstStyle>
          <a:p>
            <a:pPr lvl="0"/>
            <a:r>
              <a:rPr lang="en-US" dirty="0"/>
              <a:t>Click to edit section divider title</a:t>
            </a:r>
          </a:p>
        </p:txBody>
      </p:sp>
    </p:spTree>
    <p:extLst>
      <p:ext uri="{BB962C8B-B14F-4D97-AF65-F5344CB8AC3E}">
        <p14:creationId xmlns:p14="http://schemas.microsoft.com/office/powerpoint/2010/main" val="358451770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86A6C-8376-1E41-BD5C-E20A76288A7C}"/>
              </a:ext>
            </a:extLst>
          </p:cNvPr>
          <p:cNvSpPr>
            <a:spLocks noGrp="1"/>
          </p:cNvSpPr>
          <p:nvPr>
            <p:ph type="title"/>
          </p:nvPr>
        </p:nvSpPr>
        <p:spPr>
          <a:xfrm>
            <a:off x="291600" y="313200"/>
            <a:ext cx="11491015" cy="646189"/>
          </a:xfrm>
        </p:spPr>
        <p:txBody>
          <a:bodyPr lIns="45720" rIns="45720">
            <a:normAutofit/>
          </a:bodyPr>
          <a:lstStyle>
            <a:lvl1pPr>
              <a:defRPr sz="2800" b="1" i="0">
                <a:latin typeface="Adobe Clean ExtraBold" panose="020B0903020404020204" pitchFamily="34" charset="0"/>
              </a:defRPr>
            </a:lvl1pPr>
          </a:lstStyle>
          <a:p>
            <a:r>
              <a:rPr lang="en-US" dirty="0"/>
              <a:t>Click to edit Master title style</a:t>
            </a:r>
          </a:p>
        </p:txBody>
      </p:sp>
      <p:sp>
        <p:nvSpPr>
          <p:cNvPr id="3" name="Date Placeholder 2">
            <a:extLst>
              <a:ext uri="{FF2B5EF4-FFF2-40B4-BE49-F238E27FC236}">
                <a16:creationId xmlns:a16="http://schemas.microsoft.com/office/drawing/2014/main" id="{44B3472C-7D95-F84A-A3A5-3FF355EE73E3}"/>
              </a:ext>
            </a:extLst>
          </p:cNvPr>
          <p:cNvSpPr>
            <a:spLocks noGrp="1"/>
          </p:cNvSpPr>
          <p:nvPr>
            <p:ph type="dt" sz="half" idx="10"/>
          </p:nvPr>
        </p:nvSpPr>
        <p:spPr>
          <a:xfrm>
            <a:off x="11556231" y="6921699"/>
            <a:ext cx="632594" cy="26766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CB0EC54-4295-4C49-9904-62E624678780}" type="datetime1">
              <a:rPr kumimoji="0" lang="en-US" sz="800" b="0" i="0" u="none" strike="noStrike" kern="1200" cap="none" spc="0" normalizeH="0" baseline="0" noProof="0" smtClean="0">
                <a:ln>
                  <a:noFill/>
                </a:ln>
                <a:solidFill>
                  <a:prstClr val="white"/>
                </a:solidFill>
                <a:effectLst/>
                <a:uLnTx/>
                <a:uFillTx/>
                <a:latin typeface="Adobe Clean"/>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5/4/2021</a:t>
            </a:fld>
            <a:endParaRPr kumimoji="0" lang="en-US" sz="800" b="0" i="0" u="none" strike="noStrike" kern="1200" cap="none" spc="0" normalizeH="0" baseline="0" noProof="0" dirty="0">
              <a:ln>
                <a:noFill/>
              </a:ln>
              <a:solidFill>
                <a:prstClr val="white"/>
              </a:solidFill>
              <a:effectLst/>
              <a:uLnTx/>
              <a:uFillTx/>
              <a:latin typeface="Adobe Clean"/>
              <a:ea typeface="+mn-ea"/>
              <a:cs typeface="+mn-cs"/>
            </a:endParaRPr>
          </a:p>
        </p:txBody>
      </p:sp>
      <p:sp>
        <p:nvSpPr>
          <p:cNvPr id="7" name="Slide Number Placeholder 5">
            <a:extLst>
              <a:ext uri="{FF2B5EF4-FFF2-40B4-BE49-F238E27FC236}">
                <a16:creationId xmlns:a16="http://schemas.microsoft.com/office/drawing/2014/main" id="{F834BEF5-A655-DD48-B110-1E80A44EBE31}"/>
              </a:ext>
            </a:extLst>
          </p:cNvPr>
          <p:cNvSpPr txBox="1">
            <a:spLocks/>
          </p:cNvSpPr>
          <p:nvPr userDrawn="1"/>
        </p:nvSpPr>
        <p:spPr>
          <a:xfrm>
            <a:off x="5586545" y="6565901"/>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0156F56-D5AE-4C6F-B826-C69D1BC521BB}" type="slidenum">
              <a:rPr kumimoji="0" lang="en-US" sz="800" b="0" i="0" u="none" strike="noStrike" kern="1200" cap="none" spc="0" normalizeH="0" baseline="0" noProof="0" smtClean="0">
                <a:ln>
                  <a:noFill/>
                </a:ln>
                <a:solidFill>
                  <a:prstClr val="white"/>
                </a:solidFill>
                <a:effectLst/>
                <a:uLnTx/>
                <a:uFillTx/>
                <a:latin typeface="Adobe Clean"/>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prstClr val="white"/>
              </a:solidFill>
              <a:effectLst/>
              <a:uLnTx/>
              <a:uFillTx/>
              <a:latin typeface="Adobe Clean"/>
              <a:ea typeface="+mn-ea"/>
              <a:cs typeface="+mn-cs"/>
            </a:endParaRPr>
          </a:p>
        </p:txBody>
      </p:sp>
      <p:sp>
        <p:nvSpPr>
          <p:cNvPr id="8" name="Text Placeholder 2">
            <a:extLst>
              <a:ext uri="{FF2B5EF4-FFF2-40B4-BE49-F238E27FC236}">
                <a16:creationId xmlns:a16="http://schemas.microsoft.com/office/drawing/2014/main" id="{D8E2813B-BDC1-4C5C-BA38-3DB97227B2E1}"/>
              </a:ext>
            </a:extLst>
          </p:cNvPr>
          <p:cNvSpPr>
            <a:spLocks noGrp="1"/>
          </p:cNvSpPr>
          <p:nvPr>
            <p:ph type="body" sz="quarter" idx="14" hasCustomPrompt="1"/>
          </p:nvPr>
        </p:nvSpPr>
        <p:spPr>
          <a:xfrm>
            <a:off x="306839" y="1224400"/>
            <a:ext cx="11518439" cy="4963520"/>
          </a:xfrm>
        </p:spPr>
        <p:txBody>
          <a:bodyPr vert="horz" lIns="0" tIns="45720" rIns="0" bIns="45720" rtlCol="0">
            <a:normAutofit/>
          </a:bodyPr>
          <a:lstStyle>
            <a:lvl1pPr>
              <a:defRPr lang="en-US" b="0" i="0" dirty="0">
                <a:latin typeface="Adobe Clean SemiLight" panose="020B0403020404020204" pitchFamily="34" charset="0"/>
              </a:defRPr>
            </a:lvl1pPr>
            <a:lvl2pPr>
              <a:defRPr lang="en-US" b="0" i="0" dirty="0">
                <a:latin typeface="Adobe Clean SemiLight" panose="020B0403020404020204" pitchFamily="34" charset="0"/>
              </a:defRPr>
            </a:lvl2pPr>
            <a:lvl3pPr>
              <a:defRPr lang="en-US" b="0" i="0" dirty="0">
                <a:latin typeface="Adobe Clean SemiLight" panose="020B0403020404020204" pitchFamily="34" charset="0"/>
              </a:defRPr>
            </a:lvl3pPr>
            <a:lvl4pPr marL="974725" indent="-222250">
              <a:buFont typeface="Wingdings" panose="05000000000000000000" pitchFamily="2" charset="2"/>
              <a:buChar char="§"/>
              <a:defRPr lang="en-US" b="0" i="0" dirty="0">
                <a:latin typeface="Adobe Clean SemiLight" panose="020B0403020404020204"/>
              </a:defRPr>
            </a:lvl4pPr>
            <a:lvl5pPr>
              <a:defRPr lang="en-US" b="0" i="0" dirty="0">
                <a:latin typeface="Adobe Clean SemiLight" panose="020B0403020404020204"/>
              </a:defRPr>
            </a:lvl5pPr>
          </a:lstStyle>
          <a:p>
            <a:pPr lvl="0"/>
            <a:r>
              <a:rPr lang="en-US" dirty="0"/>
              <a:t>Edit Master text styles</a:t>
            </a:r>
          </a:p>
          <a:p>
            <a:pPr lvl="1"/>
            <a:r>
              <a:rPr lang="en-US" dirty="0"/>
              <a:t>First level</a:t>
            </a:r>
          </a:p>
          <a:p>
            <a:pPr lvl="2"/>
            <a:r>
              <a:rPr lang="en-US" dirty="0"/>
              <a:t>Second level</a:t>
            </a:r>
          </a:p>
          <a:p>
            <a:pPr lvl="3"/>
            <a:r>
              <a:rPr lang="en-US" dirty="0"/>
              <a:t>Third level</a:t>
            </a:r>
          </a:p>
        </p:txBody>
      </p:sp>
    </p:spTree>
    <p:extLst>
      <p:ext uri="{BB962C8B-B14F-4D97-AF65-F5344CB8AC3E}">
        <p14:creationId xmlns:p14="http://schemas.microsoft.com/office/powerpoint/2010/main" val="6726821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onten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86A6C-8376-1E41-BD5C-E20A76288A7C}"/>
              </a:ext>
            </a:extLst>
          </p:cNvPr>
          <p:cNvSpPr>
            <a:spLocks noGrp="1"/>
          </p:cNvSpPr>
          <p:nvPr>
            <p:ph type="title"/>
          </p:nvPr>
        </p:nvSpPr>
        <p:spPr>
          <a:xfrm>
            <a:off x="291600" y="313200"/>
            <a:ext cx="11491015" cy="646189"/>
          </a:xfrm>
        </p:spPr>
        <p:txBody>
          <a:bodyPr lIns="45720" rIns="45720">
            <a:normAutofit/>
          </a:bodyPr>
          <a:lstStyle>
            <a:lvl1pPr>
              <a:defRPr sz="2800" b="1" i="0">
                <a:latin typeface="Adobe Clean ExtraBold" panose="020B0903020404020204" pitchFamily="34" charset="0"/>
              </a:defRPr>
            </a:lvl1pPr>
          </a:lstStyle>
          <a:p>
            <a:r>
              <a:rPr lang="en-US" dirty="0"/>
              <a:t>Click to edit Master title style</a:t>
            </a:r>
          </a:p>
        </p:txBody>
      </p:sp>
      <p:sp>
        <p:nvSpPr>
          <p:cNvPr id="3" name="Date Placeholder 2">
            <a:extLst>
              <a:ext uri="{FF2B5EF4-FFF2-40B4-BE49-F238E27FC236}">
                <a16:creationId xmlns:a16="http://schemas.microsoft.com/office/drawing/2014/main" id="{44B3472C-7D95-F84A-A3A5-3FF355EE73E3}"/>
              </a:ext>
            </a:extLst>
          </p:cNvPr>
          <p:cNvSpPr>
            <a:spLocks noGrp="1"/>
          </p:cNvSpPr>
          <p:nvPr>
            <p:ph type="dt" sz="half" idx="10"/>
          </p:nvPr>
        </p:nvSpPr>
        <p:spPr>
          <a:xfrm>
            <a:off x="11556231" y="6921699"/>
            <a:ext cx="632594" cy="26766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CB0EC54-4295-4C49-9904-62E624678780}" type="datetime1">
              <a:rPr kumimoji="0" lang="en-US" sz="800" b="0" i="0" u="none" strike="noStrike" kern="1200" cap="none" spc="0" normalizeH="0" baseline="0" noProof="0" smtClean="0">
                <a:ln>
                  <a:noFill/>
                </a:ln>
                <a:solidFill>
                  <a:prstClr val="white"/>
                </a:solidFill>
                <a:effectLst/>
                <a:uLnTx/>
                <a:uFillTx/>
                <a:latin typeface="Adobe Clean"/>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5/4/2021</a:t>
            </a:fld>
            <a:endParaRPr kumimoji="0" lang="en-US" sz="800" b="0" i="0" u="none" strike="noStrike" kern="1200" cap="none" spc="0" normalizeH="0" baseline="0" noProof="0" dirty="0">
              <a:ln>
                <a:noFill/>
              </a:ln>
              <a:solidFill>
                <a:prstClr val="white"/>
              </a:solidFill>
              <a:effectLst/>
              <a:uLnTx/>
              <a:uFillTx/>
              <a:latin typeface="Adobe Clean"/>
              <a:ea typeface="+mn-ea"/>
              <a:cs typeface="+mn-cs"/>
            </a:endParaRPr>
          </a:p>
        </p:txBody>
      </p:sp>
      <p:sp>
        <p:nvSpPr>
          <p:cNvPr id="7" name="Slide Number Placeholder 5">
            <a:extLst>
              <a:ext uri="{FF2B5EF4-FFF2-40B4-BE49-F238E27FC236}">
                <a16:creationId xmlns:a16="http://schemas.microsoft.com/office/drawing/2014/main" id="{F834BEF5-A655-DD48-B110-1E80A44EBE31}"/>
              </a:ext>
            </a:extLst>
          </p:cNvPr>
          <p:cNvSpPr txBox="1">
            <a:spLocks/>
          </p:cNvSpPr>
          <p:nvPr userDrawn="1"/>
        </p:nvSpPr>
        <p:spPr>
          <a:xfrm>
            <a:off x="5586545" y="6565901"/>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0156F56-D5AE-4C6F-B826-C69D1BC521BB}" type="slidenum">
              <a:rPr kumimoji="0" lang="en-US" sz="800" b="0" i="0" u="none" strike="noStrike" kern="1200" cap="none" spc="0" normalizeH="0" baseline="0" noProof="0" smtClean="0">
                <a:ln>
                  <a:noFill/>
                </a:ln>
                <a:solidFill>
                  <a:prstClr val="white"/>
                </a:solidFill>
                <a:effectLst/>
                <a:uLnTx/>
                <a:uFillTx/>
                <a:latin typeface="Adobe Clean"/>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prstClr val="white"/>
              </a:solidFill>
              <a:effectLst/>
              <a:uLnTx/>
              <a:uFillTx/>
              <a:latin typeface="Adobe Clean"/>
              <a:ea typeface="+mn-ea"/>
              <a:cs typeface="+mn-cs"/>
            </a:endParaRPr>
          </a:p>
        </p:txBody>
      </p:sp>
      <p:sp>
        <p:nvSpPr>
          <p:cNvPr id="8" name="Text Placeholder 2">
            <a:extLst>
              <a:ext uri="{FF2B5EF4-FFF2-40B4-BE49-F238E27FC236}">
                <a16:creationId xmlns:a16="http://schemas.microsoft.com/office/drawing/2014/main" id="{95C5107B-6339-4333-B585-3E9EA7E35915}"/>
              </a:ext>
            </a:extLst>
          </p:cNvPr>
          <p:cNvSpPr>
            <a:spLocks noGrp="1"/>
          </p:cNvSpPr>
          <p:nvPr>
            <p:ph type="body" sz="quarter" idx="14" hasCustomPrompt="1"/>
          </p:nvPr>
        </p:nvSpPr>
        <p:spPr>
          <a:xfrm>
            <a:off x="306839" y="1224400"/>
            <a:ext cx="11518439" cy="4963520"/>
          </a:xfrm>
        </p:spPr>
        <p:txBody>
          <a:bodyPr vert="horz" lIns="0" tIns="45720" rIns="0" bIns="45720" rtlCol="0">
            <a:normAutofit/>
          </a:bodyPr>
          <a:lstStyle>
            <a:lvl1pPr>
              <a:defRPr lang="en-US" b="0" i="0" dirty="0">
                <a:latin typeface="Adobe Clean SemiLight" panose="020B0403020404020204" pitchFamily="34" charset="0"/>
              </a:defRPr>
            </a:lvl1pPr>
            <a:lvl2pPr marL="685800" indent="-334963">
              <a:buFont typeface="+mj-lt"/>
              <a:buAutoNum type="arabicPeriod"/>
              <a:defRPr lang="en-US" b="0" i="0" dirty="0">
                <a:latin typeface="Adobe Clean SemiLight" panose="020B0403020404020204" pitchFamily="34" charset="0"/>
              </a:defRPr>
            </a:lvl2pPr>
            <a:lvl3pPr marL="854075" indent="-303213">
              <a:buFont typeface="+mj-lt"/>
              <a:buAutoNum type="alphaUcPeriod"/>
              <a:defRPr lang="en-US" b="0" i="0" dirty="0">
                <a:latin typeface="Adobe Clean SemiLight" panose="020B0403020404020204" pitchFamily="34" charset="0"/>
              </a:defRPr>
            </a:lvl3pPr>
            <a:lvl4pPr marL="974725" indent="-222250">
              <a:buFont typeface="+mj-lt"/>
              <a:buAutoNum type="romanLcPeriod"/>
              <a:defRPr lang="en-US" b="0" i="0" dirty="0">
                <a:latin typeface="Adobe Clean SemiLight" panose="020B0403020404020204"/>
              </a:defRPr>
            </a:lvl4pPr>
            <a:lvl5pPr marL="950912" indent="0">
              <a:buFont typeface="+mj-lt"/>
              <a:buNone/>
              <a:defRPr lang="en-US" b="0" i="0" dirty="0">
                <a:latin typeface="Adobe Clean SemiLight" panose="020B0403020404020204"/>
              </a:defRPr>
            </a:lvl5pPr>
          </a:lstStyle>
          <a:p>
            <a:pPr lvl="0"/>
            <a:r>
              <a:rPr lang="en-US" dirty="0"/>
              <a:t>Edit Master text styles</a:t>
            </a:r>
          </a:p>
          <a:p>
            <a:pPr lvl="1"/>
            <a:r>
              <a:rPr lang="en-US" dirty="0"/>
              <a:t>First level</a:t>
            </a:r>
          </a:p>
          <a:p>
            <a:pPr lvl="2"/>
            <a:r>
              <a:rPr lang="en-US" dirty="0"/>
              <a:t>Second level</a:t>
            </a:r>
          </a:p>
          <a:p>
            <a:pPr lvl="3"/>
            <a:r>
              <a:rPr lang="en-US" dirty="0"/>
              <a:t>Third level</a:t>
            </a:r>
          </a:p>
          <a:p>
            <a:pPr lvl="3"/>
            <a:endParaRPr lang="en-US" dirty="0"/>
          </a:p>
        </p:txBody>
      </p:sp>
    </p:spTree>
    <p:extLst>
      <p:ext uri="{BB962C8B-B14F-4D97-AF65-F5344CB8AC3E}">
        <p14:creationId xmlns:p14="http://schemas.microsoft.com/office/powerpoint/2010/main" val="40765268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Slide [Dark]">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EECCFEF-2E34-41AB-8DA0-38A34C0B1514}"/>
              </a:ext>
            </a:extLst>
          </p:cNvPr>
          <p:cNvSpPr/>
          <p:nvPr userDrawn="1"/>
        </p:nvSpPr>
        <p:spPr>
          <a:xfrm>
            <a:off x="0" y="0"/>
            <a:ext cx="12188825" cy="6858000"/>
          </a:xfrm>
          <a:prstGeom prst="rect">
            <a:avLst/>
          </a:prstGeom>
          <a:solidFill>
            <a:srgbClr val="2C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Adobe Clean"/>
              <a:ea typeface="+mn-ea"/>
              <a:cs typeface="+mn-cs"/>
            </a:endParaRPr>
          </a:p>
        </p:txBody>
      </p:sp>
      <p:sp>
        <p:nvSpPr>
          <p:cNvPr id="15" name="Rectangle 14">
            <a:extLst>
              <a:ext uri="{FF2B5EF4-FFF2-40B4-BE49-F238E27FC236}">
                <a16:creationId xmlns:a16="http://schemas.microsoft.com/office/drawing/2014/main" id="{B436131C-01B8-4195-A1C8-F7100E32A620}"/>
              </a:ext>
            </a:extLst>
          </p:cNvPr>
          <p:cNvSpPr/>
          <p:nvPr userDrawn="1"/>
        </p:nvSpPr>
        <p:spPr>
          <a:xfrm>
            <a:off x="0" y="6446520"/>
            <a:ext cx="12188825" cy="4114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Adobe Clean"/>
              <a:ea typeface="+mn-ea"/>
              <a:cs typeface="+mn-cs"/>
            </a:endParaRPr>
          </a:p>
        </p:txBody>
      </p:sp>
      <p:sp>
        <p:nvSpPr>
          <p:cNvPr id="2" name="Title 1">
            <a:extLst>
              <a:ext uri="{FF2B5EF4-FFF2-40B4-BE49-F238E27FC236}">
                <a16:creationId xmlns:a16="http://schemas.microsoft.com/office/drawing/2014/main" id="{D1D86A6C-8376-1E41-BD5C-E20A76288A7C}"/>
              </a:ext>
            </a:extLst>
          </p:cNvPr>
          <p:cNvSpPr>
            <a:spLocks noGrp="1"/>
          </p:cNvSpPr>
          <p:nvPr>
            <p:ph type="title"/>
          </p:nvPr>
        </p:nvSpPr>
        <p:spPr>
          <a:xfrm>
            <a:off x="290984" y="312661"/>
            <a:ext cx="11495710" cy="646710"/>
          </a:xfrm>
        </p:spPr>
        <p:txBody>
          <a:bodyPr vert="horz" lIns="45720" tIns="45720" rIns="45720" bIns="45720" rtlCol="0" anchor="ctr">
            <a:normAutofit/>
          </a:bodyPr>
          <a:lstStyle>
            <a:lvl1pPr>
              <a:defRPr lang="en-US" dirty="0">
                <a:solidFill>
                  <a:schemeClr val="bg1"/>
                </a:solidFill>
                <a:latin typeface="Adobe Clean ExtraBold" panose="020B0903020404020204" pitchFamily="34" charset="0"/>
              </a:defRPr>
            </a:lvl1pPr>
          </a:lstStyle>
          <a:p>
            <a:pPr lvl="0"/>
            <a:r>
              <a:rPr lang="en-US" dirty="0"/>
              <a:t>Click to edit Master title style</a:t>
            </a:r>
          </a:p>
        </p:txBody>
      </p:sp>
      <p:sp>
        <p:nvSpPr>
          <p:cNvPr id="11" name="Slide Number Placeholder 5">
            <a:extLst>
              <a:ext uri="{FF2B5EF4-FFF2-40B4-BE49-F238E27FC236}">
                <a16:creationId xmlns:a16="http://schemas.microsoft.com/office/drawing/2014/main" id="{156A446B-0BBB-424A-833D-51713A8BF789}"/>
              </a:ext>
            </a:extLst>
          </p:cNvPr>
          <p:cNvSpPr txBox="1">
            <a:spLocks/>
          </p:cNvSpPr>
          <p:nvPr userDrawn="1"/>
        </p:nvSpPr>
        <p:spPr>
          <a:xfrm>
            <a:off x="5586545" y="6565901"/>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0156F56-D5AE-4C6F-B826-C69D1BC521BB}" type="slidenum">
              <a:rPr kumimoji="0" lang="en-US" sz="800" b="0" i="0" u="none" strike="noStrike" kern="1200" cap="none" spc="0" normalizeH="0" baseline="0" noProof="0" smtClean="0">
                <a:ln>
                  <a:noFill/>
                </a:ln>
                <a:solidFill>
                  <a:prstClr val="white"/>
                </a:solidFill>
                <a:effectLst/>
                <a:uLnTx/>
                <a:uFillTx/>
                <a:latin typeface="Adobe Clean"/>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prstClr val="white"/>
              </a:solidFill>
              <a:effectLst/>
              <a:uLnTx/>
              <a:uFillTx/>
              <a:latin typeface="Adobe Clean"/>
              <a:ea typeface="+mn-ea"/>
              <a:cs typeface="+mn-cs"/>
            </a:endParaRPr>
          </a:p>
        </p:txBody>
      </p:sp>
      <p:pic>
        <p:nvPicPr>
          <p:cNvPr id="12" name="Picture 11">
            <a:extLst>
              <a:ext uri="{FF2B5EF4-FFF2-40B4-BE49-F238E27FC236}">
                <a16:creationId xmlns:a16="http://schemas.microsoft.com/office/drawing/2014/main" id="{24D5C407-2B8A-F140-A168-DB54F7EAAEAA}"/>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4" name="Rectangle 21">
            <a:extLst>
              <a:ext uri="{FF2B5EF4-FFF2-40B4-BE49-F238E27FC236}">
                <a16:creationId xmlns:a16="http://schemas.microsoft.com/office/drawing/2014/main" id="{B27A6CD9-2FEA-2749-98DE-F0169148326F}"/>
              </a:ext>
            </a:extLst>
          </p:cNvPr>
          <p:cNvSpPr>
            <a:spLocks noChangeArrowheads="1"/>
          </p:cNvSpPr>
          <p:nvPr userDrawn="1"/>
        </p:nvSpPr>
        <p:spPr bwMode="auto">
          <a:xfrm>
            <a:off x="304720" y="6595319"/>
            <a:ext cx="5181679" cy="107722"/>
          </a:xfrm>
          <a:prstGeom prst="rect">
            <a:avLst/>
          </a:prstGeom>
          <a:noFill/>
          <a:ln w="9525">
            <a:noFill/>
            <a:miter lim="800000"/>
            <a:headEnd/>
            <a:tailEnd/>
          </a:ln>
        </p:spPr>
        <p:txBody>
          <a:bodyPr wrap="squar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dobe Clean" pitchFamily="-111" charset="0"/>
                <a:ea typeface="+mn-ea"/>
                <a:cs typeface="+mn-cs"/>
              </a:rPr>
              <a:t>© 2021 Adobe.  All Rights Reserved. </a:t>
            </a:r>
          </a:p>
        </p:txBody>
      </p:sp>
      <p:sp>
        <p:nvSpPr>
          <p:cNvPr id="17" name="TextBox 16">
            <a:extLst>
              <a:ext uri="{FF2B5EF4-FFF2-40B4-BE49-F238E27FC236}">
                <a16:creationId xmlns:a16="http://schemas.microsoft.com/office/drawing/2014/main" id="{9F80F73B-3C80-D34E-9C68-E198B19D4A9F}"/>
              </a:ext>
            </a:extLst>
          </p:cNvPr>
          <p:cNvSpPr txBox="1"/>
          <p:nvPr userDrawn="1"/>
        </p:nvSpPr>
        <p:spPr>
          <a:xfrm>
            <a:off x="8221968" y="6511539"/>
            <a:ext cx="3300549"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dobe Clean"/>
                <a:ea typeface="+mn-ea"/>
                <a:cs typeface="+mn-cs"/>
              </a:rPr>
              <a:t>ADOBE DIGITAL LEARNING SERVICES</a:t>
            </a:r>
          </a:p>
        </p:txBody>
      </p:sp>
      <p:sp>
        <p:nvSpPr>
          <p:cNvPr id="4" name="Text Placeholder 3">
            <a:extLst>
              <a:ext uri="{FF2B5EF4-FFF2-40B4-BE49-F238E27FC236}">
                <a16:creationId xmlns:a16="http://schemas.microsoft.com/office/drawing/2014/main" id="{937B17CF-D2F9-4D05-A29C-4FB68AAAD744}"/>
              </a:ext>
            </a:extLst>
          </p:cNvPr>
          <p:cNvSpPr>
            <a:spLocks noGrp="1"/>
          </p:cNvSpPr>
          <p:nvPr>
            <p:ph type="body" sz="quarter" idx="10"/>
          </p:nvPr>
        </p:nvSpPr>
        <p:spPr>
          <a:xfrm>
            <a:off x="304800" y="1272032"/>
            <a:ext cx="11495088" cy="501923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marL="950913" indent="0">
              <a:buNone/>
              <a:defRPr>
                <a:solidFill>
                  <a:schemeClr val="bg1"/>
                </a:solidFill>
              </a:defRPr>
            </a:lvl5pPr>
          </a:lstStyle>
          <a:p>
            <a:pPr lvl="0"/>
            <a:r>
              <a:rPr lang="en-US" dirty="0"/>
              <a:t>Click to edit Master text styles</a:t>
            </a:r>
          </a:p>
          <a:p>
            <a:pPr lvl="1"/>
            <a:r>
              <a:rPr lang="en-US" dirty="0"/>
              <a:t>First level</a:t>
            </a:r>
          </a:p>
          <a:p>
            <a:pPr lvl="2"/>
            <a:r>
              <a:rPr lang="en-US" dirty="0"/>
              <a:t>Second level</a:t>
            </a:r>
          </a:p>
          <a:p>
            <a:pPr lvl="3"/>
            <a:r>
              <a:rPr lang="en-US" dirty="0"/>
              <a:t>Third level</a:t>
            </a:r>
          </a:p>
        </p:txBody>
      </p:sp>
    </p:spTree>
    <p:extLst>
      <p:ext uri="{BB962C8B-B14F-4D97-AF65-F5344CB8AC3E}">
        <p14:creationId xmlns:p14="http://schemas.microsoft.com/office/powerpoint/2010/main" val="14052262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Content Slide [Dark]">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EECCFEF-2E34-41AB-8DA0-38A34C0B1514}"/>
              </a:ext>
            </a:extLst>
          </p:cNvPr>
          <p:cNvSpPr/>
          <p:nvPr userDrawn="1"/>
        </p:nvSpPr>
        <p:spPr>
          <a:xfrm>
            <a:off x="0" y="0"/>
            <a:ext cx="12188825" cy="6858000"/>
          </a:xfrm>
          <a:prstGeom prst="rect">
            <a:avLst/>
          </a:prstGeom>
          <a:solidFill>
            <a:srgbClr val="2C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Adobe Clean"/>
              <a:ea typeface="+mn-ea"/>
              <a:cs typeface="+mn-cs"/>
            </a:endParaRPr>
          </a:p>
        </p:txBody>
      </p:sp>
      <p:sp>
        <p:nvSpPr>
          <p:cNvPr id="15" name="Rectangle 14">
            <a:extLst>
              <a:ext uri="{FF2B5EF4-FFF2-40B4-BE49-F238E27FC236}">
                <a16:creationId xmlns:a16="http://schemas.microsoft.com/office/drawing/2014/main" id="{B436131C-01B8-4195-A1C8-F7100E32A620}"/>
              </a:ext>
            </a:extLst>
          </p:cNvPr>
          <p:cNvSpPr/>
          <p:nvPr userDrawn="1"/>
        </p:nvSpPr>
        <p:spPr>
          <a:xfrm>
            <a:off x="0" y="6446520"/>
            <a:ext cx="12188825" cy="4114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Adobe Clean"/>
              <a:ea typeface="+mn-ea"/>
              <a:cs typeface="+mn-cs"/>
            </a:endParaRPr>
          </a:p>
        </p:txBody>
      </p:sp>
      <p:sp>
        <p:nvSpPr>
          <p:cNvPr id="2" name="Title 1">
            <a:extLst>
              <a:ext uri="{FF2B5EF4-FFF2-40B4-BE49-F238E27FC236}">
                <a16:creationId xmlns:a16="http://schemas.microsoft.com/office/drawing/2014/main" id="{D1D86A6C-8376-1E41-BD5C-E20A76288A7C}"/>
              </a:ext>
            </a:extLst>
          </p:cNvPr>
          <p:cNvSpPr>
            <a:spLocks noGrp="1"/>
          </p:cNvSpPr>
          <p:nvPr>
            <p:ph type="title"/>
          </p:nvPr>
        </p:nvSpPr>
        <p:spPr>
          <a:xfrm>
            <a:off x="290984" y="312661"/>
            <a:ext cx="11495710" cy="646710"/>
          </a:xfrm>
        </p:spPr>
        <p:txBody>
          <a:bodyPr vert="horz" lIns="45720" tIns="45720" rIns="45720" bIns="45720" rtlCol="0" anchor="ctr">
            <a:normAutofit/>
          </a:bodyPr>
          <a:lstStyle>
            <a:lvl1pPr>
              <a:defRPr lang="en-US" dirty="0">
                <a:solidFill>
                  <a:schemeClr val="bg1"/>
                </a:solidFill>
                <a:latin typeface="Adobe Clean ExtraBold" panose="020B0903020404020204" pitchFamily="34" charset="0"/>
              </a:defRPr>
            </a:lvl1pPr>
          </a:lstStyle>
          <a:p>
            <a:pPr lvl="0"/>
            <a:r>
              <a:rPr lang="en-US" dirty="0"/>
              <a:t>Click to edit Master title style</a:t>
            </a:r>
          </a:p>
        </p:txBody>
      </p:sp>
      <p:sp>
        <p:nvSpPr>
          <p:cNvPr id="11" name="Slide Number Placeholder 5">
            <a:extLst>
              <a:ext uri="{FF2B5EF4-FFF2-40B4-BE49-F238E27FC236}">
                <a16:creationId xmlns:a16="http://schemas.microsoft.com/office/drawing/2014/main" id="{156A446B-0BBB-424A-833D-51713A8BF789}"/>
              </a:ext>
            </a:extLst>
          </p:cNvPr>
          <p:cNvSpPr txBox="1">
            <a:spLocks/>
          </p:cNvSpPr>
          <p:nvPr userDrawn="1"/>
        </p:nvSpPr>
        <p:spPr>
          <a:xfrm>
            <a:off x="5586545" y="6565901"/>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0156F56-D5AE-4C6F-B826-C69D1BC521BB}" type="slidenum">
              <a:rPr kumimoji="0" lang="en-US" sz="800" b="0" i="0" u="none" strike="noStrike" kern="1200" cap="none" spc="0" normalizeH="0" baseline="0" noProof="0" smtClean="0">
                <a:ln>
                  <a:noFill/>
                </a:ln>
                <a:solidFill>
                  <a:prstClr val="white"/>
                </a:solidFill>
                <a:effectLst/>
                <a:uLnTx/>
                <a:uFillTx/>
                <a:latin typeface="Adobe Clean"/>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prstClr val="white"/>
              </a:solidFill>
              <a:effectLst/>
              <a:uLnTx/>
              <a:uFillTx/>
              <a:latin typeface="Adobe Clean"/>
              <a:ea typeface="+mn-ea"/>
              <a:cs typeface="+mn-cs"/>
            </a:endParaRPr>
          </a:p>
        </p:txBody>
      </p:sp>
      <p:pic>
        <p:nvPicPr>
          <p:cNvPr id="12" name="Picture 11">
            <a:extLst>
              <a:ext uri="{FF2B5EF4-FFF2-40B4-BE49-F238E27FC236}">
                <a16:creationId xmlns:a16="http://schemas.microsoft.com/office/drawing/2014/main" id="{24D5C407-2B8A-F140-A168-DB54F7EAAEAA}"/>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4" name="Rectangle 21">
            <a:extLst>
              <a:ext uri="{FF2B5EF4-FFF2-40B4-BE49-F238E27FC236}">
                <a16:creationId xmlns:a16="http://schemas.microsoft.com/office/drawing/2014/main" id="{B27A6CD9-2FEA-2749-98DE-F0169148326F}"/>
              </a:ext>
            </a:extLst>
          </p:cNvPr>
          <p:cNvSpPr>
            <a:spLocks noChangeArrowheads="1"/>
          </p:cNvSpPr>
          <p:nvPr userDrawn="1"/>
        </p:nvSpPr>
        <p:spPr bwMode="auto">
          <a:xfrm>
            <a:off x="304720" y="6595319"/>
            <a:ext cx="5181679" cy="107722"/>
          </a:xfrm>
          <a:prstGeom prst="rect">
            <a:avLst/>
          </a:prstGeom>
          <a:noFill/>
          <a:ln w="9525">
            <a:noFill/>
            <a:miter lim="800000"/>
            <a:headEnd/>
            <a:tailEnd/>
          </a:ln>
        </p:spPr>
        <p:txBody>
          <a:bodyPr wrap="squar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dobe Clean" pitchFamily="-111" charset="0"/>
                <a:ea typeface="+mn-ea"/>
                <a:cs typeface="+mn-cs"/>
              </a:rPr>
              <a:t>© 2021 Adobe.  All Rights Reserved. </a:t>
            </a:r>
          </a:p>
        </p:txBody>
      </p:sp>
      <p:sp>
        <p:nvSpPr>
          <p:cNvPr id="17" name="TextBox 16">
            <a:extLst>
              <a:ext uri="{FF2B5EF4-FFF2-40B4-BE49-F238E27FC236}">
                <a16:creationId xmlns:a16="http://schemas.microsoft.com/office/drawing/2014/main" id="{9F80F73B-3C80-D34E-9C68-E198B19D4A9F}"/>
              </a:ext>
            </a:extLst>
          </p:cNvPr>
          <p:cNvSpPr txBox="1"/>
          <p:nvPr userDrawn="1"/>
        </p:nvSpPr>
        <p:spPr>
          <a:xfrm>
            <a:off x="8221968" y="6511539"/>
            <a:ext cx="3300549"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dobe Clean"/>
                <a:ea typeface="+mn-ea"/>
                <a:cs typeface="+mn-cs"/>
              </a:rPr>
              <a:t>ADOBE DIGITAL LEARNING SERVICES</a:t>
            </a:r>
          </a:p>
        </p:txBody>
      </p:sp>
      <p:sp>
        <p:nvSpPr>
          <p:cNvPr id="4" name="Text Placeholder 3">
            <a:extLst>
              <a:ext uri="{FF2B5EF4-FFF2-40B4-BE49-F238E27FC236}">
                <a16:creationId xmlns:a16="http://schemas.microsoft.com/office/drawing/2014/main" id="{937B17CF-D2F9-4D05-A29C-4FB68AAAD744}"/>
              </a:ext>
            </a:extLst>
          </p:cNvPr>
          <p:cNvSpPr>
            <a:spLocks noGrp="1"/>
          </p:cNvSpPr>
          <p:nvPr>
            <p:ph type="body" sz="quarter" idx="10"/>
          </p:nvPr>
        </p:nvSpPr>
        <p:spPr>
          <a:xfrm>
            <a:off x="304800" y="1272032"/>
            <a:ext cx="11495088" cy="5019231"/>
          </a:xfrm>
        </p:spPr>
        <p:txBody>
          <a:bodyPr/>
          <a:lstStyle>
            <a:lvl1pPr>
              <a:defRPr>
                <a:solidFill>
                  <a:schemeClr val="bg1"/>
                </a:solidFill>
              </a:defRPr>
            </a:lvl1pPr>
            <a:lvl2pPr marL="685800" indent="-334963">
              <a:buFont typeface="+mj-lt"/>
              <a:buAutoNum type="arabicPeriod"/>
              <a:defRPr>
                <a:solidFill>
                  <a:schemeClr val="bg1"/>
                </a:solidFill>
              </a:defRPr>
            </a:lvl2pPr>
            <a:lvl3pPr marL="854075" indent="-303213">
              <a:buFont typeface="+mj-lt"/>
              <a:buAutoNum type="alphaUcPeriod"/>
              <a:defRPr>
                <a:solidFill>
                  <a:schemeClr val="bg1"/>
                </a:solidFill>
              </a:defRPr>
            </a:lvl3pPr>
            <a:lvl4pPr marL="974725" indent="-222250">
              <a:buFont typeface="+mj-lt"/>
              <a:buAutoNum type="romanLcPeriod"/>
              <a:defRPr>
                <a:solidFill>
                  <a:schemeClr val="bg1"/>
                </a:solidFill>
              </a:defRPr>
            </a:lvl4pPr>
            <a:lvl5pPr marL="950912" indent="0">
              <a:buFont typeface="+mj-lt"/>
              <a:buNone/>
              <a:defRPr>
                <a:solidFill>
                  <a:schemeClr val="bg1"/>
                </a:solidFill>
              </a:defRPr>
            </a:lvl5pPr>
          </a:lstStyle>
          <a:p>
            <a:pPr lvl="0"/>
            <a:r>
              <a:rPr lang="en-US" dirty="0"/>
              <a:t>Click to edit Master text styles</a:t>
            </a:r>
          </a:p>
          <a:p>
            <a:pPr lvl="1"/>
            <a:r>
              <a:rPr lang="en-US" dirty="0"/>
              <a:t>First level</a:t>
            </a:r>
          </a:p>
          <a:p>
            <a:pPr lvl="2"/>
            <a:r>
              <a:rPr lang="en-US" dirty="0"/>
              <a:t>Second level</a:t>
            </a:r>
          </a:p>
          <a:p>
            <a:pPr lvl="3"/>
            <a:r>
              <a:rPr lang="en-US" dirty="0"/>
              <a:t>Third level</a:t>
            </a:r>
          </a:p>
        </p:txBody>
      </p:sp>
    </p:spTree>
    <p:extLst>
      <p:ext uri="{BB962C8B-B14F-4D97-AF65-F5344CB8AC3E}">
        <p14:creationId xmlns:p14="http://schemas.microsoft.com/office/powerpoint/2010/main" val="17116106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cept White 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0156F56-D5AE-4C6F-B826-C69D1BC521BB}" type="slidenum">
              <a:rPr kumimoji="0" lang="en-US" sz="800" b="0" i="0" u="none" strike="noStrike" kern="1200" cap="none" spc="0" normalizeH="0" baseline="0" noProof="0" smtClean="0">
                <a:ln>
                  <a:noFill/>
                </a:ln>
                <a:solidFill>
                  <a:prstClr val="white"/>
                </a:solidFill>
                <a:effectLst/>
                <a:uLnTx/>
                <a:uFillTx/>
                <a:latin typeface="Adobe Clean"/>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prstClr val="white"/>
              </a:solidFill>
              <a:effectLst/>
              <a:uLnTx/>
              <a:uFillTx/>
              <a:latin typeface="Adobe Clean"/>
              <a:ea typeface="+mn-ea"/>
              <a:cs typeface="+mn-cs"/>
            </a:endParaRPr>
          </a:p>
        </p:txBody>
      </p:sp>
      <p:sp>
        <p:nvSpPr>
          <p:cNvPr id="5" name="Title 4">
            <a:extLst>
              <a:ext uri="{FF2B5EF4-FFF2-40B4-BE49-F238E27FC236}">
                <a16:creationId xmlns:a16="http://schemas.microsoft.com/office/drawing/2014/main" id="{F041C98E-BDBE-CB4F-826D-3CD33D003E2E}"/>
              </a:ext>
            </a:extLst>
          </p:cNvPr>
          <p:cNvSpPr>
            <a:spLocks noGrp="1"/>
          </p:cNvSpPr>
          <p:nvPr>
            <p:ph type="title"/>
          </p:nvPr>
        </p:nvSpPr>
        <p:spPr>
          <a:xfrm>
            <a:off x="291600" y="313200"/>
            <a:ext cx="11579385" cy="625475"/>
          </a:xfrm>
          <a:prstGeom prst="rect">
            <a:avLst/>
          </a:prstGeom>
        </p:spPr>
        <p:txBody>
          <a:bodyPr vert="horz" lIns="45720" tIns="45720" rIns="45720" bIns="45720" rtlCol="0" anchor="ctr">
            <a:normAutofit/>
          </a:bodyPr>
          <a:lstStyle>
            <a:lvl1pPr>
              <a:defRPr lang="en-US" sz="2800" b="1" dirty="0">
                <a:latin typeface="Adobe Clean ExtraBold" panose="020B0903020404020204" pitchFamily="34" charset="0"/>
              </a:defRPr>
            </a:lvl1pPr>
          </a:lstStyle>
          <a:p>
            <a:pPr lvl="0"/>
            <a:r>
              <a:rPr lang="en-US" dirty="0"/>
              <a:t>Click to edit Master title style</a:t>
            </a:r>
          </a:p>
        </p:txBody>
      </p:sp>
      <p:sp>
        <p:nvSpPr>
          <p:cNvPr id="7" name="Text Placeholder 2">
            <a:extLst>
              <a:ext uri="{FF2B5EF4-FFF2-40B4-BE49-F238E27FC236}">
                <a16:creationId xmlns:a16="http://schemas.microsoft.com/office/drawing/2014/main" id="{EEE4A235-6BBA-4F62-8AFD-E85EB3A0F67D}"/>
              </a:ext>
            </a:extLst>
          </p:cNvPr>
          <p:cNvSpPr>
            <a:spLocks noGrp="1"/>
          </p:cNvSpPr>
          <p:nvPr>
            <p:ph type="body" sz="quarter" idx="14" hasCustomPrompt="1"/>
          </p:nvPr>
        </p:nvSpPr>
        <p:spPr>
          <a:xfrm>
            <a:off x="306839" y="1224400"/>
            <a:ext cx="11518439" cy="4963520"/>
          </a:xfrm>
        </p:spPr>
        <p:txBody>
          <a:bodyPr vert="horz" lIns="0" tIns="45720" rIns="0" bIns="45720" rtlCol="0">
            <a:normAutofit/>
          </a:bodyPr>
          <a:lstStyle>
            <a:lvl1pPr>
              <a:defRPr lang="en-US" b="0" i="0" dirty="0">
                <a:latin typeface="Adobe Clean SemiLight" panose="020B0403020404020204" pitchFamily="34" charset="0"/>
              </a:defRPr>
            </a:lvl1pPr>
            <a:lvl2pPr>
              <a:defRPr lang="en-US" b="0" i="0" dirty="0">
                <a:latin typeface="Adobe Clean SemiLight" panose="020B0403020404020204" pitchFamily="34" charset="0"/>
              </a:defRPr>
            </a:lvl2pPr>
            <a:lvl3pPr>
              <a:defRPr lang="en-US" b="0" i="0" dirty="0">
                <a:latin typeface="Adobe Clean SemiLight" panose="020B0403020404020204" pitchFamily="34" charset="0"/>
              </a:defRPr>
            </a:lvl3pPr>
            <a:lvl4pPr>
              <a:defRPr lang="en-US" b="0" i="0" dirty="0">
                <a:latin typeface="Adobe Clean SemiLight" panose="020B0403020404020204"/>
              </a:defRPr>
            </a:lvl4pPr>
            <a:lvl5pPr marL="950913" indent="0">
              <a:buNone/>
              <a:defRPr lang="en-US" b="0" i="0" dirty="0">
                <a:latin typeface="Adobe Clean SemiLight" panose="020B0403020404020204"/>
              </a:defRPr>
            </a:lvl5pPr>
          </a:lstStyle>
          <a:p>
            <a:pPr lvl="0"/>
            <a:r>
              <a:rPr lang="en-US" dirty="0"/>
              <a:t>Edit Master text styles</a:t>
            </a:r>
          </a:p>
          <a:p>
            <a:pPr lvl="1"/>
            <a:r>
              <a:rPr lang="en-US" dirty="0"/>
              <a:t>First level</a:t>
            </a:r>
          </a:p>
          <a:p>
            <a:pPr lvl="2"/>
            <a:r>
              <a:rPr lang="en-US" dirty="0"/>
              <a:t>Second level</a:t>
            </a:r>
          </a:p>
          <a:p>
            <a:pPr lvl="3"/>
            <a:r>
              <a:rPr lang="en-US" dirty="0"/>
              <a:t>Third level</a:t>
            </a:r>
          </a:p>
          <a:p>
            <a:pPr lvl="3"/>
            <a:endParaRPr lang="en-US" dirty="0"/>
          </a:p>
        </p:txBody>
      </p:sp>
    </p:spTree>
    <p:extLst>
      <p:ext uri="{BB962C8B-B14F-4D97-AF65-F5344CB8AC3E}">
        <p14:creationId xmlns:p14="http://schemas.microsoft.com/office/powerpoint/2010/main" val="13652166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ntent Slide [Dark]">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EECCFEF-2E34-41AB-8DA0-38A34C0B1514}"/>
              </a:ext>
            </a:extLst>
          </p:cNvPr>
          <p:cNvSpPr/>
          <p:nvPr userDrawn="1"/>
        </p:nvSpPr>
        <p:spPr>
          <a:xfrm>
            <a:off x="0" y="0"/>
            <a:ext cx="12188825" cy="6858000"/>
          </a:xfrm>
          <a:prstGeom prst="rect">
            <a:avLst/>
          </a:prstGeom>
          <a:solidFill>
            <a:srgbClr val="2C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Adobe Clean"/>
              <a:ea typeface="+mn-ea"/>
              <a:cs typeface="+mn-cs"/>
            </a:endParaRPr>
          </a:p>
        </p:txBody>
      </p:sp>
      <p:sp>
        <p:nvSpPr>
          <p:cNvPr id="15" name="Rectangle 14">
            <a:extLst>
              <a:ext uri="{FF2B5EF4-FFF2-40B4-BE49-F238E27FC236}">
                <a16:creationId xmlns:a16="http://schemas.microsoft.com/office/drawing/2014/main" id="{3AB74B75-DE2A-46D0-A952-CAB6EC5B5745}"/>
              </a:ext>
            </a:extLst>
          </p:cNvPr>
          <p:cNvSpPr/>
          <p:nvPr userDrawn="1"/>
        </p:nvSpPr>
        <p:spPr>
          <a:xfrm>
            <a:off x="0" y="6446520"/>
            <a:ext cx="12188825" cy="4114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Adobe Clean"/>
              <a:ea typeface="+mn-ea"/>
              <a:cs typeface="+mn-cs"/>
            </a:endParaRPr>
          </a:p>
        </p:txBody>
      </p:sp>
      <p:sp>
        <p:nvSpPr>
          <p:cNvPr id="2" name="Title 1">
            <a:extLst>
              <a:ext uri="{FF2B5EF4-FFF2-40B4-BE49-F238E27FC236}">
                <a16:creationId xmlns:a16="http://schemas.microsoft.com/office/drawing/2014/main" id="{D1D86A6C-8376-1E41-BD5C-E20A76288A7C}"/>
              </a:ext>
            </a:extLst>
          </p:cNvPr>
          <p:cNvSpPr>
            <a:spLocks noGrp="1"/>
          </p:cNvSpPr>
          <p:nvPr>
            <p:ph type="title"/>
          </p:nvPr>
        </p:nvSpPr>
        <p:spPr>
          <a:xfrm>
            <a:off x="290984" y="312661"/>
            <a:ext cx="11495710" cy="646710"/>
          </a:xfrm>
        </p:spPr>
        <p:txBody>
          <a:bodyPr vert="horz" lIns="45720" tIns="45720" rIns="45720" bIns="45720" rtlCol="0" anchor="ctr">
            <a:normAutofit/>
          </a:bodyPr>
          <a:lstStyle>
            <a:lvl1pPr>
              <a:defRPr lang="en-US" dirty="0">
                <a:solidFill>
                  <a:schemeClr val="bg1"/>
                </a:solidFill>
                <a:latin typeface="Adobe Clean ExtraBold" panose="020B0903020404020204" pitchFamily="34" charset="0"/>
              </a:defRPr>
            </a:lvl1pPr>
          </a:lstStyle>
          <a:p>
            <a:pPr lvl="0"/>
            <a:r>
              <a:rPr lang="en-US" dirty="0"/>
              <a:t>Click to edit Master title style</a:t>
            </a:r>
          </a:p>
        </p:txBody>
      </p:sp>
      <p:sp>
        <p:nvSpPr>
          <p:cNvPr id="16" name="Content Placeholder 15">
            <a:extLst>
              <a:ext uri="{FF2B5EF4-FFF2-40B4-BE49-F238E27FC236}">
                <a16:creationId xmlns:a16="http://schemas.microsoft.com/office/drawing/2014/main" id="{4EE18BCB-5B0C-CC43-82F4-E212011C84B9}"/>
              </a:ext>
            </a:extLst>
          </p:cNvPr>
          <p:cNvSpPr>
            <a:spLocks noGrp="1"/>
          </p:cNvSpPr>
          <p:nvPr>
            <p:ph sz="quarter" idx="13" hasCustomPrompt="1"/>
          </p:nvPr>
        </p:nvSpPr>
        <p:spPr>
          <a:xfrm>
            <a:off x="290984" y="1224000"/>
            <a:ext cx="11495710" cy="4646950"/>
          </a:xfrm>
        </p:spPr>
        <p:txBody>
          <a:bodyPr anchor="t"/>
          <a:lstStyle>
            <a:lvl1pPr marL="342900" indent="-342900">
              <a:lnSpc>
                <a:spcPct val="100000"/>
              </a:lnSpc>
              <a:buClr>
                <a:schemeClr val="bg1"/>
              </a:buClr>
              <a:buFont typeface="Wingdings" panose="05000000000000000000" pitchFamily="2" charset="2"/>
              <a:buChar char="Ø"/>
              <a:defRPr b="0" i="0">
                <a:solidFill>
                  <a:schemeClr val="bg1"/>
                </a:solidFill>
                <a:latin typeface="Adobe Clean SemiLight" panose="020B0403020404020204" pitchFamily="34" charset="0"/>
              </a:defRPr>
            </a:lvl1pPr>
            <a:lvl2pPr marL="551703" indent="-275852" algn="l" defTabSz="1088291" rtl="0" eaLnBrk="1" latinLnBrk="0" hangingPunct="1">
              <a:lnSpc>
                <a:spcPct val="100000"/>
              </a:lnSpc>
              <a:spcBef>
                <a:spcPts val="714"/>
              </a:spcBef>
              <a:buClrTx/>
              <a:buSzPct val="100000"/>
              <a:buFont typeface="Arial" panose="020B0604020202020204" pitchFamily="34" charset="0"/>
              <a:buChar char="•"/>
              <a:defRPr b="0" i="0">
                <a:solidFill>
                  <a:schemeClr val="bg1"/>
                </a:solidFill>
                <a:latin typeface="Adobe Clean SemiLight" panose="020B0403020404020204" pitchFamily="34" charset="0"/>
              </a:defRPr>
            </a:lvl2pPr>
            <a:lvl3pPr marL="751979" indent="-200276" algn="l" defTabSz="1088291" rtl="0" eaLnBrk="1" latinLnBrk="0" hangingPunct="1">
              <a:lnSpc>
                <a:spcPct val="100000"/>
              </a:lnSpc>
              <a:spcBef>
                <a:spcPts val="714"/>
              </a:spcBef>
              <a:buClrTx/>
              <a:buSzPct val="80000"/>
              <a:buFont typeface="Courier New" panose="02070309020205020404" pitchFamily="49" charset="0"/>
              <a:buChar char="o"/>
              <a:defRPr b="0" i="0">
                <a:solidFill>
                  <a:schemeClr val="bg1"/>
                </a:solidFill>
                <a:latin typeface="Adobe Clean SemiLight" panose="020B0403020404020204" pitchFamily="34" charset="0"/>
              </a:defRPr>
            </a:lvl3pPr>
            <a:lvl4pPr marL="950366" indent="-198387" algn="l" defTabSz="1088291" rtl="0" eaLnBrk="1" latinLnBrk="0" hangingPunct="1">
              <a:lnSpc>
                <a:spcPct val="100000"/>
              </a:lnSpc>
              <a:spcBef>
                <a:spcPts val="714"/>
              </a:spcBef>
              <a:buClrTx/>
              <a:buSzPct val="60000"/>
              <a:buFont typeface="Wingdings" pitchFamily="2" charset="2"/>
              <a:buChar char="§"/>
              <a:defRPr b="0" i="0">
                <a:solidFill>
                  <a:schemeClr val="bg1"/>
                </a:solidFill>
                <a:latin typeface="Adobe Clean SemiLight" panose="020B0403020404020204" pitchFamily="34" charset="0"/>
              </a:defRPr>
            </a:lvl4pPr>
            <a:lvl5pPr marL="1088291" indent="-137926" algn="l" defTabSz="1088291" rtl="0" eaLnBrk="1" latinLnBrk="0" hangingPunct="1">
              <a:lnSpc>
                <a:spcPct val="100000"/>
              </a:lnSpc>
              <a:spcBef>
                <a:spcPts val="714"/>
              </a:spcBef>
              <a:buClrTx/>
              <a:buSzPct val="40000"/>
              <a:buFont typeface="Wingdings" panose="05000000000000000000" pitchFamily="2" charset="2"/>
              <a:buChar char="q"/>
              <a:defRPr b="0" i="0">
                <a:solidFill>
                  <a:schemeClr val="bg1"/>
                </a:solidFill>
                <a:latin typeface="Adobe Clean SemiLight" panose="020B0403020404020204" pitchFamily="34" charset="0"/>
              </a:defRPr>
            </a:lvl5pPr>
          </a:lstStyle>
          <a:p>
            <a:pPr lvl="0"/>
            <a:r>
              <a:rPr lang="en-US" dirty="0"/>
              <a:t>Point 1</a:t>
            </a:r>
          </a:p>
          <a:p>
            <a:pPr lvl="0"/>
            <a:r>
              <a:rPr lang="en-US" dirty="0"/>
              <a:t>Point 2</a:t>
            </a:r>
          </a:p>
        </p:txBody>
      </p:sp>
      <p:sp>
        <p:nvSpPr>
          <p:cNvPr id="11" name="Slide Number Placeholder 5">
            <a:extLst>
              <a:ext uri="{FF2B5EF4-FFF2-40B4-BE49-F238E27FC236}">
                <a16:creationId xmlns:a16="http://schemas.microsoft.com/office/drawing/2014/main" id="{156A446B-0BBB-424A-833D-51713A8BF789}"/>
              </a:ext>
            </a:extLst>
          </p:cNvPr>
          <p:cNvSpPr txBox="1">
            <a:spLocks/>
          </p:cNvSpPr>
          <p:nvPr userDrawn="1"/>
        </p:nvSpPr>
        <p:spPr>
          <a:xfrm>
            <a:off x="5586545" y="6565901"/>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0156F56-D5AE-4C6F-B826-C69D1BC521BB}" type="slidenum">
              <a:rPr kumimoji="0" lang="en-US" sz="800" b="0" i="0" u="none" strike="noStrike" kern="1200" cap="none" spc="0" normalizeH="0" baseline="0" noProof="0" smtClean="0">
                <a:ln>
                  <a:noFill/>
                </a:ln>
                <a:solidFill>
                  <a:prstClr val="white"/>
                </a:solidFill>
                <a:effectLst/>
                <a:uLnTx/>
                <a:uFillTx/>
                <a:latin typeface="Adobe Clean"/>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prstClr val="white"/>
              </a:solidFill>
              <a:effectLst/>
              <a:uLnTx/>
              <a:uFillTx/>
              <a:latin typeface="Adobe Clean"/>
              <a:ea typeface="+mn-ea"/>
              <a:cs typeface="+mn-cs"/>
            </a:endParaRPr>
          </a:p>
        </p:txBody>
      </p:sp>
      <p:pic>
        <p:nvPicPr>
          <p:cNvPr id="12" name="Picture 11">
            <a:extLst>
              <a:ext uri="{FF2B5EF4-FFF2-40B4-BE49-F238E27FC236}">
                <a16:creationId xmlns:a16="http://schemas.microsoft.com/office/drawing/2014/main" id="{24D5C407-2B8A-F140-A168-DB54F7EAAEAA}"/>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4" name="Rectangle 21">
            <a:extLst>
              <a:ext uri="{FF2B5EF4-FFF2-40B4-BE49-F238E27FC236}">
                <a16:creationId xmlns:a16="http://schemas.microsoft.com/office/drawing/2014/main" id="{B27A6CD9-2FEA-2749-98DE-F0169148326F}"/>
              </a:ext>
            </a:extLst>
          </p:cNvPr>
          <p:cNvSpPr>
            <a:spLocks noChangeArrowheads="1"/>
          </p:cNvSpPr>
          <p:nvPr userDrawn="1"/>
        </p:nvSpPr>
        <p:spPr bwMode="auto">
          <a:xfrm>
            <a:off x="304720" y="6595319"/>
            <a:ext cx="5181679" cy="107722"/>
          </a:xfrm>
          <a:prstGeom prst="rect">
            <a:avLst/>
          </a:prstGeom>
          <a:noFill/>
          <a:ln w="9525">
            <a:noFill/>
            <a:miter lim="800000"/>
            <a:headEnd/>
            <a:tailEnd/>
          </a:ln>
        </p:spPr>
        <p:txBody>
          <a:bodyPr wrap="squar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dobe Clean" pitchFamily="-111" charset="0"/>
                <a:ea typeface="+mn-ea"/>
                <a:cs typeface="+mn-cs"/>
              </a:rPr>
              <a:t>© 2021 Adobe.  All Rights Reserved. </a:t>
            </a:r>
          </a:p>
        </p:txBody>
      </p:sp>
      <p:sp>
        <p:nvSpPr>
          <p:cNvPr id="17" name="TextBox 16">
            <a:extLst>
              <a:ext uri="{FF2B5EF4-FFF2-40B4-BE49-F238E27FC236}">
                <a16:creationId xmlns:a16="http://schemas.microsoft.com/office/drawing/2014/main" id="{9F80F73B-3C80-D34E-9C68-E198B19D4A9F}"/>
              </a:ext>
            </a:extLst>
          </p:cNvPr>
          <p:cNvSpPr txBox="1"/>
          <p:nvPr userDrawn="1"/>
        </p:nvSpPr>
        <p:spPr>
          <a:xfrm>
            <a:off x="8221968" y="6511539"/>
            <a:ext cx="3300549"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dobe Clean"/>
                <a:ea typeface="+mn-ea"/>
                <a:cs typeface="+mn-cs"/>
              </a:rPr>
              <a:t>ADOBE DIGITAL LEARNING SERVICES</a:t>
            </a:r>
          </a:p>
        </p:txBody>
      </p:sp>
    </p:spTree>
    <p:extLst>
      <p:ext uri="{BB962C8B-B14F-4D97-AF65-F5344CB8AC3E}">
        <p14:creationId xmlns:p14="http://schemas.microsoft.com/office/powerpoint/2010/main" val="29658624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 White 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5943CBA-3FC0-47DC-9BA7-73C37E7532EE}"/>
              </a:ext>
            </a:extLst>
          </p:cNvPr>
          <p:cNvSpPr>
            <a:spLocks noGrp="1"/>
          </p:cNvSpPr>
          <p:nvPr>
            <p:ph type="title"/>
          </p:nvPr>
        </p:nvSpPr>
        <p:spPr>
          <a:xfrm>
            <a:off x="291600" y="313200"/>
            <a:ext cx="11579385" cy="625475"/>
          </a:xfrm>
          <a:prstGeom prst="rect">
            <a:avLst/>
          </a:prstGeom>
        </p:spPr>
        <p:txBody>
          <a:bodyPr vert="horz" lIns="45720" tIns="45720" rIns="45720" bIns="45720" rtlCol="0" anchor="ctr">
            <a:normAutofit/>
          </a:bodyPr>
          <a:lstStyle>
            <a:lvl1pPr>
              <a:defRPr lang="en-US" sz="2800" b="1" dirty="0">
                <a:latin typeface="Adobe Clean ExtraBold" panose="020B0903020404020204" pitchFamily="34" charset="0"/>
              </a:defRPr>
            </a:lvl1pPr>
          </a:lstStyle>
          <a:p>
            <a:pPr lvl="0"/>
            <a:r>
              <a:rPr lang="en-US" dirty="0"/>
              <a:t>Click to edit Master title style</a:t>
            </a:r>
          </a:p>
        </p:txBody>
      </p:sp>
      <p:sp>
        <p:nvSpPr>
          <p:cNvPr id="7" name="Content Placeholder 12">
            <a:extLst>
              <a:ext uri="{FF2B5EF4-FFF2-40B4-BE49-F238E27FC236}">
                <a16:creationId xmlns:a16="http://schemas.microsoft.com/office/drawing/2014/main" id="{8A7DE3DA-499C-4F9C-8FF5-275CC001651C}"/>
              </a:ext>
            </a:extLst>
          </p:cNvPr>
          <p:cNvSpPr>
            <a:spLocks noGrp="1"/>
          </p:cNvSpPr>
          <p:nvPr>
            <p:ph sz="quarter" idx="13" hasCustomPrompt="1"/>
          </p:nvPr>
        </p:nvSpPr>
        <p:spPr>
          <a:xfrm>
            <a:off x="320040" y="1224000"/>
            <a:ext cx="11579385" cy="5106988"/>
          </a:xfrm>
          <a:prstGeom prst="rect">
            <a:avLst/>
          </a:prstGeom>
        </p:spPr>
        <p:txBody>
          <a:bodyPr/>
          <a:lstStyle>
            <a:lvl1pPr marL="398463" indent="-398463">
              <a:buFont typeface="Wingdings" panose="05000000000000000000" pitchFamily="2" charset="2"/>
              <a:buChar char="Ø"/>
              <a:defRPr b="0" i="0">
                <a:latin typeface="Adobe Clean SemiLight" panose="020B0403020404020204" pitchFamily="34" charset="0"/>
              </a:defRPr>
            </a:lvl1pPr>
            <a:lvl2pPr>
              <a:buClrTx/>
              <a:defRPr sz="2399" b="0" i="0">
                <a:latin typeface="Adobe Clean Light" panose="020B0303020404020204" pitchFamily="34" charset="0"/>
              </a:defRPr>
            </a:lvl2pPr>
            <a:lvl3pPr>
              <a:buClrTx/>
              <a:defRPr sz="2199" b="0" i="0">
                <a:latin typeface="Adobe Clean Light" panose="020B0303020404020204" pitchFamily="34" charset="0"/>
              </a:defRPr>
            </a:lvl3pPr>
            <a:lvl4pPr>
              <a:buClrTx/>
              <a:defRPr b="0" i="0">
                <a:latin typeface="Adobe Clean Light" panose="020B0303020404020204" pitchFamily="34" charset="0"/>
              </a:defRPr>
            </a:lvl4pPr>
            <a:lvl5pPr>
              <a:buClrTx/>
              <a:defRPr b="0" i="0">
                <a:latin typeface="Adobe Clean Light" panose="020B0303020404020204" pitchFamily="34" charset="0"/>
              </a:defRPr>
            </a:lvl5pPr>
          </a:lstStyle>
          <a:p>
            <a:pPr lvl="0"/>
            <a:r>
              <a:rPr lang="en-US" dirty="0"/>
              <a:t>Point 1</a:t>
            </a:r>
          </a:p>
          <a:p>
            <a:pPr lvl="0"/>
            <a:r>
              <a:rPr lang="en-US" dirty="0"/>
              <a:t>Point 2</a:t>
            </a:r>
          </a:p>
          <a:p>
            <a:pPr lvl="0"/>
            <a:endParaRPr lang="en-US" dirty="0"/>
          </a:p>
        </p:txBody>
      </p:sp>
      <p:sp>
        <p:nvSpPr>
          <p:cNvPr id="9" name="Slide Number Placeholder 5">
            <a:extLst>
              <a:ext uri="{FF2B5EF4-FFF2-40B4-BE49-F238E27FC236}">
                <a16:creationId xmlns:a16="http://schemas.microsoft.com/office/drawing/2014/main" id="{65BAE7D0-60A5-43B6-81A3-9C5B090EE3CC}"/>
              </a:ext>
            </a:extLst>
          </p:cNvPr>
          <p:cNvSpPr txBox="1">
            <a:spLocks/>
          </p:cNvSpPr>
          <p:nvPr userDrawn="1"/>
        </p:nvSpPr>
        <p:spPr>
          <a:xfrm>
            <a:off x="5586545" y="6565901"/>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0156F56-D5AE-4C6F-B826-C69D1BC521BB}" type="slidenum">
              <a:rPr kumimoji="0" lang="en-US" sz="800" b="0" i="0" u="none" strike="noStrike" kern="1200" cap="none" spc="0" normalizeH="0" baseline="0" noProof="0" smtClean="0">
                <a:ln>
                  <a:noFill/>
                </a:ln>
                <a:solidFill>
                  <a:prstClr val="white"/>
                </a:solidFill>
                <a:effectLst/>
                <a:uLnTx/>
                <a:uFillTx/>
                <a:latin typeface="Adobe Clean"/>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prstClr val="white"/>
              </a:solidFill>
              <a:effectLst/>
              <a:uLnTx/>
              <a:uFillTx/>
              <a:latin typeface="Adobe Clean"/>
              <a:ea typeface="+mn-ea"/>
              <a:cs typeface="+mn-cs"/>
            </a:endParaRPr>
          </a:p>
        </p:txBody>
      </p:sp>
    </p:spTree>
    <p:extLst>
      <p:ext uri="{BB962C8B-B14F-4D97-AF65-F5344CB8AC3E}">
        <p14:creationId xmlns:p14="http://schemas.microsoft.com/office/powerpoint/2010/main" val="23959115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rgbClr val="FA0F00"/>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7D1A37-D98F-8844-AF99-5DCC9E674734}"/>
              </a:ext>
            </a:extLst>
          </p:cNvPr>
          <p:cNvPicPr>
            <a:picLocks noChangeAspect="1"/>
          </p:cNvPicPr>
          <p:nvPr userDrawn="1"/>
        </p:nvPicPr>
        <p:blipFill>
          <a:blip r:embed="rId2"/>
          <a:stretch>
            <a:fillRect/>
          </a:stretch>
        </p:blipFill>
        <p:spPr>
          <a:xfrm>
            <a:off x="5604373" y="2759988"/>
            <a:ext cx="980080" cy="1338025"/>
          </a:xfrm>
          <a:prstGeom prst="rect">
            <a:avLst/>
          </a:prstGeom>
        </p:spPr>
      </p:pic>
    </p:spTree>
    <p:extLst>
      <p:ext uri="{BB962C8B-B14F-4D97-AF65-F5344CB8AC3E}">
        <p14:creationId xmlns:p14="http://schemas.microsoft.com/office/powerpoint/2010/main" val="2496529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Welcom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9A83322-0FC2-42F5-96C0-B2CD84CCF42D}"/>
              </a:ext>
            </a:extLst>
          </p:cNvPr>
          <p:cNvPicPr>
            <a:picLocks/>
          </p:cNvPicPr>
          <p:nvPr userDrawn="1"/>
        </p:nvPicPr>
        <p:blipFill rotWithShape="1">
          <a:blip r:embed="rId2" cstate="hqprint">
            <a:extLst>
              <a:ext uri="{28A0092B-C50C-407E-A947-70E740481C1C}">
                <a14:useLocalDpi xmlns:a14="http://schemas.microsoft.com/office/drawing/2010/main"/>
              </a:ext>
            </a:extLst>
          </a:blip>
          <a:srcRect l="11684" t="-630"/>
          <a:stretch/>
        </p:blipFill>
        <p:spPr>
          <a:xfrm flipH="1">
            <a:off x="-1" y="-33495"/>
            <a:ext cx="4297679" cy="6767670"/>
          </a:xfrm>
          <a:prstGeom prst="rect">
            <a:avLst/>
          </a:prstGeom>
        </p:spPr>
      </p:pic>
      <p:sp>
        <p:nvSpPr>
          <p:cNvPr id="8" name="Rectangle 7">
            <a:extLst>
              <a:ext uri="{FF2B5EF4-FFF2-40B4-BE49-F238E27FC236}">
                <a16:creationId xmlns:a16="http://schemas.microsoft.com/office/drawing/2014/main" id="{E96B5DE2-9C75-42BC-B940-DBA40991867A}"/>
              </a:ext>
            </a:extLst>
          </p:cNvPr>
          <p:cNvSpPr/>
          <p:nvPr userDrawn="1"/>
        </p:nvSpPr>
        <p:spPr bwMode="auto">
          <a:xfrm>
            <a:off x="0" y="6442076"/>
            <a:ext cx="12188825" cy="4159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dobe Clean"/>
              <a:ea typeface="ＭＳ Ｐゴシック" pitchFamily="-111" charset="-128"/>
              <a:cs typeface="+mn-cs"/>
            </a:endParaRPr>
          </a:p>
        </p:txBody>
      </p:sp>
      <p:sp>
        <p:nvSpPr>
          <p:cNvPr id="14" name="Slide Number Placeholder 5">
            <a:extLst>
              <a:ext uri="{FF2B5EF4-FFF2-40B4-BE49-F238E27FC236}">
                <a16:creationId xmlns:a16="http://schemas.microsoft.com/office/drawing/2014/main" id="{9F40F383-43DE-4F85-A033-75CD2101F135}"/>
              </a:ext>
            </a:extLst>
          </p:cNvPr>
          <p:cNvSpPr txBox="1">
            <a:spLocks/>
          </p:cNvSpPr>
          <p:nvPr userDrawn="1"/>
        </p:nvSpPr>
        <p:spPr>
          <a:xfrm>
            <a:off x="5586545" y="6565901"/>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0156F56-D5AE-4C6F-B826-C69D1BC521BB}" type="slidenum">
              <a:rPr kumimoji="0" lang="en-US" sz="800" b="0" i="0" u="none" strike="noStrike" kern="1200" cap="none" spc="0" normalizeH="0" baseline="0" noProof="0" smtClean="0">
                <a:ln>
                  <a:noFill/>
                </a:ln>
                <a:solidFill>
                  <a:prstClr val="white"/>
                </a:solidFill>
                <a:effectLst/>
                <a:uLnTx/>
                <a:uFillTx/>
                <a:latin typeface="Adobe Clean"/>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prstClr val="white"/>
              </a:solidFill>
              <a:effectLst/>
              <a:uLnTx/>
              <a:uFillTx/>
              <a:latin typeface="Adobe Clean"/>
              <a:ea typeface="+mn-ea"/>
              <a:cs typeface="+mn-cs"/>
            </a:endParaRPr>
          </a:p>
        </p:txBody>
      </p:sp>
      <p:sp>
        <p:nvSpPr>
          <p:cNvPr id="7" name="Rectangle 6">
            <a:extLst>
              <a:ext uri="{FF2B5EF4-FFF2-40B4-BE49-F238E27FC236}">
                <a16:creationId xmlns:a16="http://schemas.microsoft.com/office/drawing/2014/main" id="{B3B71868-D0FB-4B9A-8BA0-BD3A789743C8}"/>
              </a:ext>
            </a:extLst>
          </p:cNvPr>
          <p:cNvSpPr/>
          <p:nvPr userDrawn="1"/>
        </p:nvSpPr>
        <p:spPr>
          <a:xfrm>
            <a:off x="-1" y="4572000"/>
            <a:ext cx="4297680" cy="1371600"/>
          </a:xfrm>
          <a:prstGeom prst="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Adobe Clean Light" panose="020B0303020404020204" pitchFamily="34" charset="0"/>
                <a:ea typeface="+mn-ea"/>
                <a:cs typeface="+mn-cs"/>
              </a:rPr>
              <a:t>Welcome</a:t>
            </a:r>
          </a:p>
        </p:txBody>
      </p:sp>
      <p:pic>
        <p:nvPicPr>
          <p:cNvPr id="10" name="Picture 9">
            <a:extLst>
              <a:ext uri="{FF2B5EF4-FFF2-40B4-BE49-F238E27FC236}">
                <a16:creationId xmlns:a16="http://schemas.microsoft.com/office/drawing/2014/main" id="{9EE09B35-2A03-45E7-B853-88861C61DD33}"/>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2" name="Rectangle 21">
            <a:extLst>
              <a:ext uri="{FF2B5EF4-FFF2-40B4-BE49-F238E27FC236}">
                <a16:creationId xmlns:a16="http://schemas.microsoft.com/office/drawing/2014/main" id="{6EDF83B5-B314-4A24-8FBE-8464C57B916E}"/>
              </a:ext>
            </a:extLst>
          </p:cNvPr>
          <p:cNvSpPr>
            <a:spLocks noChangeArrowheads="1"/>
          </p:cNvSpPr>
          <p:nvPr userDrawn="1"/>
        </p:nvSpPr>
        <p:spPr bwMode="auto">
          <a:xfrm>
            <a:off x="304720" y="6595319"/>
            <a:ext cx="5181679" cy="107722"/>
          </a:xfrm>
          <a:prstGeom prst="rect">
            <a:avLst/>
          </a:prstGeom>
          <a:noFill/>
          <a:ln w="9525">
            <a:noFill/>
            <a:miter lim="800000"/>
            <a:headEnd/>
            <a:tailEnd/>
          </a:ln>
        </p:spPr>
        <p:txBody>
          <a:bodyPr wrap="squar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dobe Clean" pitchFamily="-111" charset="0"/>
                <a:ea typeface="+mn-ea"/>
                <a:cs typeface="+mn-cs"/>
              </a:rPr>
              <a:t>© 2021 Adobe. All Rights Reserved.</a:t>
            </a:r>
          </a:p>
        </p:txBody>
      </p:sp>
      <p:sp>
        <p:nvSpPr>
          <p:cNvPr id="15" name="TextBox 14">
            <a:extLst>
              <a:ext uri="{FF2B5EF4-FFF2-40B4-BE49-F238E27FC236}">
                <a16:creationId xmlns:a16="http://schemas.microsoft.com/office/drawing/2014/main" id="{454197D8-39C2-4801-BDBD-68CDCA32C0B7}"/>
              </a:ext>
            </a:extLst>
          </p:cNvPr>
          <p:cNvSpPr txBox="1"/>
          <p:nvPr userDrawn="1"/>
        </p:nvSpPr>
        <p:spPr>
          <a:xfrm>
            <a:off x="8221968" y="6511539"/>
            <a:ext cx="3300549"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dobe Clean"/>
                <a:ea typeface="+mn-ea"/>
                <a:cs typeface="+mn-cs"/>
              </a:rPr>
              <a:t>ADOBE DIGITAL LEARNING SERVICES</a:t>
            </a:r>
          </a:p>
        </p:txBody>
      </p:sp>
      <p:sp>
        <p:nvSpPr>
          <p:cNvPr id="3" name="Text Placeholder 2">
            <a:extLst>
              <a:ext uri="{FF2B5EF4-FFF2-40B4-BE49-F238E27FC236}">
                <a16:creationId xmlns:a16="http://schemas.microsoft.com/office/drawing/2014/main" id="{71A79C0F-C3F0-43BF-8882-EC79A9FE23EB}"/>
              </a:ext>
            </a:extLst>
          </p:cNvPr>
          <p:cNvSpPr>
            <a:spLocks noGrp="1"/>
          </p:cNvSpPr>
          <p:nvPr>
            <p:ph type="body" sz="quarter" idx="10" hasCustomPrompt="1"/>
          </p:nvPr>
        </p:nvSpPr>
        <p:spPr>
          <a:xfrm>
            <a:off x="4419600" y="666750"/>
            <a:ext cx="7315200" cy="5352207"/>
          </a:xfrm>
        </p:spPr>
        <p:txBody>
          <a:bodyPr lIns="0" tIns="45720" rIns="0" bIns="45720"/>
          <a:lstStyle>
            <a:lvl1pPr marL="0" indent="0">
              <a:buFont typeface="Arial" panose="020B0604020202020204" pitchFamily="34" charset="0"/>
              <a:buNone/>
              <a:defRPr b="0" i="0">
                <a:solidFill>
                  <a:schemeClr val="tx1"/>
                </a:solidFill>
                <a:latin typeface="Adobe Clean SemiLight" panose="020B0403020404020204" pitchFamily="34" charset="0"/>
              </a:defRPr>
            </a:lvl1pPr>
            <a:lvl2pPr>
              <a:defRPr b="0" i="0">
                <a:solidFill>
                  <a:schemeClr val="tx1"/>
                </a:solidFill>
                <a:latin typeface="Adobe Clean SemiLight" panose="020B0403020404020204" pitchFamily="34" charset="0"/>
              </a:defRPr>
            </a:lvl2pPr>
            <a:lvl3pPr>
              <a:defRPr b="0" i="0">
                <a:solidFill>
                  <a:schemeClr val="tx1"/>
                </a:solidFill>
                <a:latin typeface="Adobe Clean SemiLight" panose="020B0403020404020204" pitchFamily="34" charset="0"/>
              </a:defRPr>
            </a:lvl3pPr>
            <a:lvl4pPr>
              <a:defRPr b="0" i="0">
                <a:solidFill>
                  <a:schemeClr val="tx1"/>
                </a:solidFill>
                <a:latin typeface="Adobe Clean SemiLight" panose="020B0403020404020204" pitchFamily="34" charset="0"/>
              </a:defRPr>
            </a:lvl4pPr>
            <a:lvl5pPr>
              <a:defRPr b="0" i="0">
                <a:solidFill>
                  <a:schemeClr val="tx1"/>
                </a:solidFill>
                <a:latin typeface="Adobe Clean SemiLight" panose="020B0403020404020204" pitchFamily="34" charset="0"/>
              </a:defRPr>
            </a:lvl5pPr>
          </a:lstStyle>
          <a:p>
            <a:pPr lvl="0"/>
            <a:r>
              <a:rPr lang="en-US" dirty="0"/>
              <a:t>Edit Master text styles</a:t>
            </a:r>
          </a:p>
          <a:p>
            <a:pPr lvl="1"/>
            <a:r>
              <a:rPr lang="en-US" dirty="0"/>
              <a:t>First level</a:t>
            </a:r>
          </a:p>
          <a:p>
            <a:pPr lvl="2"/>
            <a:r>
              <a:rPr lang="en-US" dirty="0"/>
              <a:t>Second level</a:t>
            </a:r>
          </a:p>
          <a:p>
            <a:pPr lvl="3"/>
            <a:r>
              <a:rPr lang="en-US" dirty="0"/>
              <a:t>Third level</a:t>
            </a:r>
          </a:p>
        </p:txBody>
      </p:sp>
    </p:spTree>
    <p:extLst>
      <p:ext uri="{BB962C8B-B14F-4D97-AF65-F5344CB8AC3E}">
        <p14:creationId xmlns:p14="http://schemas.microsoft.com/office/powerpoint/2010/main" val="32929147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White end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386522" y="2447346"/>
            <a:ext cx="1414469" cy="1947672"/>
          </a:xfrm>
          <a:prstGeom prst="rect">
            <a:avLst/>
          </a:prstGeom>
        </p:spPr>
      </p:pic>
    </p:spTree>
    <p:extLst>
      <p:ext uri="{BB962C8B-B14F-4D97-AF65-F5344CB8AC3E}">
        <p14:creationId xmlns:p14="http://schemas.microsoft.com/office/powerpoint/2010/main" val="23947554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1_Knowledge Check">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951BA74-4239-4288-A6B2-C8BC9502DB01}"/>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r="-536"/>
          <a:stretch/>
        </p:blipFill>
        <p:spPr>
          <a:xfrm>
            <a:off x="-1" y="1"/>
            <a:ext cx="4297680" cy="6858000"/>
          </a:xfrm>
          <a:prstGeom prst="rect">
            <a:avLst/>
          </a:prstGeom>
        </p:spPr>
      </p:pic>
      <p:sp>
        <p:nvSpPr>
          <p:cNvPr id="9" name="Rectangle 8">
            <a:extLst>
              <a:ext uri="{FF2B5EF4-FFF2-40B4-BE49-F238E27FC236}">
                <a16:creationId xmlns:a16="http://schemas.microsoft.com/office/drawing/2014/main" id="{8E57A191-5A1F-4184-BBE5-1859AB5C2DBA}"/>
              </a:ext>
            </a:extLst>
          </p:cNvPr>
          <p:cNvSpPr/>
          <p:nvPr userDrawn="1"/>
        </p:nvSpPr>
        <p:spPr bwMode="auto">
          <a:xfrm>
            <a:off x="0" y="6442076"/>
            <a:ext cx="12188825" cy="415925"/>
          </a:xfrm>
          <a:prstGeom prst="rect">
            <a:avLst/>
          </a:prstGeom>
          <a:solidFill>
            <a:srgbClr val="404041"/>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a:endParaRPr lang="en-US" dirty="0">
              <a:solidFill>
                <a:srgbClr val="FFFFFF"/>
              </a:solidFill>
              <a:ea typeface="ＭＳ Ｐゴシック" pitchFamily="-111" charset="-128"/>
            </a:endParaRPr>
          </a:p>
        </p:txBody>
      </p:sp>
      <p:sp>
        <p:nvSpPr>
          <p:cNvPr id="10" name="Slide Number Placeholder 5">
            <a:extLst>
              <a:ext uri="{FF2B5EF4-FFF2-40B4-BE49-F238E27FC236}">
                <a16:creationId xmlns:a16="http://schemas.microsoft.com/office/drawing/2014/main" id="{279F714C-286E-4242-A570-F1CE6B126179}"/>
              </a:ext>
            </a:extLst>
          </p:cNvPr>
          <p:cNvSpPr txBox="1">
            <a:spLocks/>
          </p:cNvSpPr>
          <p:nvPr userDrawn="1"/>
        </p:nvSpPr>
        <p:spPr>
          <a:xfrm>
            <a:off x="5586545" y="6565901"/>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a:t>
            </a:fld>
            <a:endParaRPr lang="en-US" dirty="0"/>
          </a:p>
        </p:txBody>
      </p:sp>
      <p:sp>
        <p:nvSpPr>
          <p:cNvPr id="11" name="Rectangle 10">
            <a:extLst>
              <a:ext uri="{FF2B5EF4-FFF2-40B4-BE49-F238E27FC236}">
                <a16:creationId xmlns:a16="http://schemas.microsoft.com/office/drawing/2014/main" id="{702E9D9A-7088-4D47-9823-8F1C69C357A3}"/>
              </a:ext>
            </a:extLst>
          </p:cNvPr>
          <p:cNvSpPr/>
          <p:nvPr userDrawn="1"/>
        </p:nvSpPr>
        <p:spPr>
          <a:xfrm>
            <a:off x="-1" y="4572000"/>
            <a:ext cx="4297680" cy="1371600"/>
          </a:xfrm>
          <a:prstGeom prst="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Adobe Clean Light" panose="020B0303020404020204" pitchFamily="34" charset="0"/>
              </a:rPr>
              <a:t>Knowledge Check</a:t>
            </a:r>
          </a:p>
        </p:txBody>
      </p:sp>
      <p:pic>
        <p:nvPicPr>
          <p:cNvPr id="12" name="Picture 11">
            <a:extLst>
              <a:ext uri="{FF2B5EF4-FFF2-40B4-BE49-F238E27FC236}">
                <a16:creationId xmlns:a16="http://schemas.microsoft.com/office/drawing/2014/main" id="{CCBB3142-BF0C-4368-AF53-0C7DCF4A0E6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3" name="Rectangle 5">
            <a:extLst>
              <a:ext uri="{FF2B5EF4-FFF2-40B4-BE49-F238E27FC236}">
                <a16:creationId xmlns:a16="http://schemas.microsoft.com/office/drawing/2014/main" id="{E083B0C4-2A8F-44DA-8B8B-268C924E49F1}"/>
              </a:ext>
            </a:extLst>
          </p:cNvPr>
          <p:cNvSpPr>
            <a:spLocks noChangeArrowheads="1"/>
          </p:cNvSpPr>
          <p:nvPr userDrawn="1"/>
        </p:nvSpPr>
        <p:spPr bwMode="auto">
          <a:xfrm>
            <a:off x="0" y="1"/>
            <a:ext cx="12188825" cy="304799"/>
          </a:xfrm>
          <a:prstGeom prst="rect">
            <a:avLst/>
          </a:prstGeom>
          <a:solidFill>
            <a:srgbClr val="404041"/>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rtl="0" fontAlgn="base">
              <a:spcBef>
                <a:spcPct val="0"/>
              </a:spcBef>
              <a:spcAft>
                <a:spcPct val="0"/>
              </a:spcAft>
            </a:pPr>
            <a:endParaRPr lang="en-US" kern="1200" dirty="0">
              <a:solidFill>
                <a:srgbClr val="FFFFFF"/>
              </a:solidFill>
              <a:latin typeface="+mn-lt"/>
              <a:ea typeface="ＭＳ Ｐゴシック" pitchFamily="-111" charset="-128"/>
              <a:cs typeface="+mn-cs"/>
            </a:endParaRPr>
          </a:p>
        </p:txBody>
      </p:sp>
      <p:sp>
        <p:nvSpPr>
          <p:cNvPr id="14" name="Rectangle 21">
            <a:extLst>
              <a:ext uri="{FF2B5EF4-FFF2-40B4-BE49-F238E27FC236}">
                <a16:creationId xmlns:a16="http://schemas.microsoft.com/office/drawing/2014/main" id="{5622E446-2CB0-44AF-8BBE-A905A3E90424}"/>
              </a:ext>
            </a:extLst>
          </p:cNvPr>
          <p:cNvSpPr>
            <a:spLocks noChangeArrowheads="1"/>
          </p:cNvSpPr>
          <p:nvPr userDrawn="1"/>
        </p:nvSpPr>
        <p:spPr bwMode="auto">
          <a:xfrm>
            <a:off x="304720" y="6595319"/>
            <a:ext cx="5181679" cy="107722"/>
          </a:xfrm>
          <a:prstGeom prst="rect">
            <a:avLst/>
          </a:prstGeom>
          <a:noFill/>
          <a:ln w="9525">
            <a:noFill/>
            <a:miter lim="800000"/>
            <a:headEnd/>
            <a:tailEnd/>
          </a:ln>
        </p:spPr>
        <p:txBody>
          <a:bodyPr wrap="square" lIns="0" tIns="0" rIns="0" bIns="0" anchor="b">
            <a:spAutoFit/>
          </a:bodyPr>
          <a:lstStyle/>
          <a:p>
            <a:r>
              <a:rPr lang="en-US" sz="700" dirty="0">
                <a:solidFill>
                  <a:srgbClr val="FFFFFF"/>
                </a:solidFill>
                <a:latin typeface="Adobe Clean" pitchFamily="-111" charset="0"/>
              </a:rPr>
              <a:t>© 2020 Adobe.  All Rights Reserved.  Adobe Confidential.</a:t>
            </a:r>
          </a:p>
        </p:txBody>
      </p:sp>
      <p:sp>
        <p:nvSpPr>
          <p:cNvPr id="15" name="TextBox 14">
            <a:extLst>
              <a:ext uri="{FF2B5EF4-FFF2-40B4-BE49-F238E27FC236}">
                <a16:creationId xmlns:a16="http://schemas.microsoft.com/office/drawing/2014/main" id="{FD9E3B0D-D5F1-4388-9967-46A46555FC03}"/>
              </a:ext>
            </a:extLst>
          </p:cNvPr>
          <p:cNvSpPr txBox="1"/>
          <p:nvPr userDrawn="1"/>
        </p:nvSpPr>
        <p:spPr>
          <a:xfrm>
            <a:off x="8221968" y="6511539"/>
            <a:ext cx="3300549" cy="276999"/>
          </a:xfrm>
          <a:prstGeom prst="rect">
            <a:avLst/>
          </a:prstGeom>
          <a:noFill/>
        </p:spPr>
        <p:txBody>
          <a:bodyPr wrap="square" rtlCol="0">
            <a:spAutoFit/>
          </a:bodyPr>
          <a:lstStyle/>
          <a:p>
            <a:pPr algn="r"/>
            <a:r>
              <a:rPr lang="en-US" sz="1200" dirty="0">
                <a:solidFill>
                  <a:schemeClr val="bg1"/>
                </a:solidFill>
              </a:rPr>
              <a:t>ADOBE DIGITAL LEARNING SERVICES</a:t>
            </a:r>
          </a:p>
        </p:txBody>
      </p:sp>
      <p:sp>
        <p:nvSpPr>
          <p:cNvPr id="22" name="Text Placeholder 2">
            <a:extLst>
              <a:ext uri="{FF2B5EF4-FFF2-40B4-BE49-F238E27FC236}">
                <a16:creationId xmlns:a16="http://schemas.microsoft.com/office/drawing/2014/main" id="{3814B1DA-0F9E-4587-BB53-3B267F82D297}"/>
              </a:ext>
            </a:extLst>
          </p:cNvPr>
          <p:cNvSpPr>
            <a:spLocks noGrp="1"/>
          </p:cNvSpPr>
          <p:nvPr>
            <p:ph type="body" sz="quarter" idx="10"/>
          </p:nvPr>
        </p:nvSpPr>
        <p:spPr>
          <a:xfrm>
            <a:off x="4419600" y="472440"/>
            <a:ext cx="7315200" cy="5029200"/>
          </a:xfrm>
        </p:spPr>
        <p:txBody>
          <a:bodyPr lIns="91440" tIns="45720" rIns="91440" bIns="4572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850902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Exercise Optopn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61F4E7-0330-4CC1-8A35-F46B37F5B557}"/>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 y="1"/>
            <a:ext cx="4297679" cy="6858000"/>
          </a:xfrm>
          <a:prstGeom prst="rect">
            <a:avLst/>
          </a:prstGeom>
        </p:spPr>
      </p:pic>
      <p:sp>
        <p:nvSpPr>
          <p:cNvPr id="8" name="Rectangle 7">
            <a:extLst>
              <a:ext uri="{FF2B5EF4-FFF2-40B4-BE49-F238E27FC236}">
                <a16:creationId xmlns:a16="http://schemas.microsoft.com/office/drawing/2014/main" id="{13330317-C2C8-42F4-B7E8-2A9788AC77EC}"/>
              </a:ext>
            </a:extLst>
          </p:cNvPr>
          <p:cNvSpPr/>
          <p:nvPr userDrawn="1"/>
        </p:nvSpPr>
        <p:spPr bwMode="auto">
          <a:xfrm>
            <a:off x="0" y="6442076"/>
            <a:ext cx="12188825" cy="415925"/>
          </a:xfrm>
          <a:prstGeom prst="rect">
            <a:avLst/>
          </a:prstGeom>
          <a:solidFill>
            <a:srgbClr val="404041"/>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a:endParaRPr lang="en-US" dirty="0">
              <a:solidFill>
                <a:srgbClr val="FFFFFF"/>
              </a:solidFill>
              <a:ea typeface="ＭＳ Ｐゴシック" pitchFamily="-111" charset="-128"/>
            </a:endParaRPr>
          </a:p>
        </p:txBody>
      </p:sp>
      <p:sp>
        <p:nvSpPr>
          <p:cNvPr id="9" name="Slide Number Placeholder 5">
            <a:extLst>
              <a:ext uri="{FF2B5EF4-FFF2-40B4-BE49-F238E27FC236}">
                <a16:creationId xmlns:a16="http://schemas.microsoft.com/office/drawing/2014/main" id="{E5399681-6DE7-4846-8F84-C3FC0EF6225C}"/>
              </a:ext>
            </a:extLst>
          </p:cNvPr>
          <p:cNvSpPr txBox="1">
            <a:spLocks/>
          </p:cNvSpPr>
          <p:nvPr userDrawn="1"/>
        </p:nvSpPr>
        <p:spPr>
          <a:xfrm>
            <a:off x="5586545" y="6565901"/>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a:t>
            </a:fld>
            <a:endParaRPr lang="en-US" dirty="0"/>
          </a:p>
        </p:txBody>
      </p:sp>
      <p:sp>
        <p:nvSpPr>
          <p:cNvPr id="10" name="Rectangle 9">
            <a:extLst>
              <a:ext uri="{FF2B5EF4-FFF2-40B4-BE49-F238E27FC236}">
                <a16:creationId xmlns:a16="http://schemas.microsoft.com/office/drawing/2014/main" id="{89ABC34D-AF2C-4D3F-8C8D-0CA06059F890}"/>
              </a:ext>
            </a:extLst>
          </p:cNvPr>
          <p:cNvSpPr/>
          <p:nvPr userDrawn="1"/>
        </p:nvSpPr>
        <p:spPr>
          <a:xfrm>
            <a:off x="-1" y="4572000"/>
            <a:ext cx="4297680" cy="1371600"/>
          </a:xfrm>
          <a:prstGeom prst="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Adobe Clean Light" panose="020B0303020404020204" pitchFamily="34" charset="0"/>
              </a:rPr>
              <a:t>Exercise</a:t>
            </a:r>
          </a:p>
        </p:txBody>
      </p:sp>
      <p:pic>
        <p:nvPicPr>
          <p:cNvPr id="14" name="Picture 13">
            <a:extLst>
              <a:ext uri="{FF2B5EF4-FFF2-40B4-BE49-F238E27FC236}">
                <a16:creationId xmlns:a16="http://schemas.microsoft.com/office/drawing/2014/main" id="{0B1B3F20-B458-4BB9-874C-0FB5D03CF780}"/>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5" name="Rectangle 5">
            <a:extLst>
              <a:ext uri="{FF2B5EF4-FFF2-40B4-BE49-F238E27FC236}">
                <a16:creationId xmlns:a16="http://schemas.microsoft.com/office/drawing/2014/main" id="{3B78358D-1DA7-44B7-8102-E3C85B03C74A}"/>
              </a:ext>
            </a:extLst>
          </p:cNvPr>
          <p:cNvSpPr>
            <a:spLocks noChangeArrowheads="1"/>
          </p:cNvSpPr>
          <p:nvPr userDrawn="1"/>
        </p:nvSpPr>
        <p:spPr bwMode="auto">
          <a:xfrm>
            <a:off x="0" y="1"/>
            <a:ext cx="12188825" cy="304799"/>
          </a:xfrm>
          <a:prstGeom prst="rect">
            <a:avLst/>
          </a:prstGeom>
          <a:solidFill>
            <a:srgbClr val="404041"/>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rtl="0" fontAlgn="base">
              <a:spcBef>
                <a:spcPct val="0"/>
              </a:spcBef>
              <a:spcAft>
                <a:spcPct val="0"/>
              </a:spcAft>
            </a:pPr>
            <a:endParaRPr lang="en-US" kern="1200" dirty="0">
              <a:solidFill>
                <a:srgbClr val="FFFFFF"/>
              </a:solidFill>
              <a:latin typeface="+mn-lt"/>
              <a:ea typeface="ＭＳ Ｐゴシック" pitchFamily="-111" charset="-128"/>
              <a:cs typeface="+mn-cs"/>
            </a:endParaRPr>
          </a:p>
        </p:txBody>
      </p:sp>
      <p:sp>
        <p:nvSpPr>
          <p:cNvPr id="16" name="Rectangle 21">
            <a:extLst>
              <a:ext uri="{FF2B5EF4-FFF2-40B4-BE49-F238E27FC236}">
                <a16:creationId xmlns:a16="http://schemas.microsoft.com/office/drawing/2014/main" id="{FA7B5261-DD67-47C0-878D-D2C4F35A87A8}"/>
              </a:ext>
            </a:extLst>
          </p:cNvPr>
          <p:cNvSpPr>
            <a:spLocks noChangeArrowheads="1"/>
          </p:cNvSpPr>
          <p:nvPr userDrawn="1"/>
        </p:nvSpPr>
        <p:spPr bwMode="auto">
          <a:xfrm>
            <a:off x="304720" y="6595319"/>
            <a:ext cx="5181679" cy="107722"/>
          </a:xfrm>
          <a:prstGeom prst="rect">
            <a:avLst/>
          </a:prstGeom>
          <a:noFill/>
          <a:ln w="9525">
            <a:noFill/>
            <a:miter lim="800000"/>
            <a:headEnd/>
            <a:tailEnd/>
          </a:ln>
        </p:spPr>
        <p:txBody>
          <a:bodyPr wrap="square" lIns="0" tIns="0" rIns="0" bIns="0" anchor="b">
            <a:spAutoFit/>
          </a:bodyPr>
          <a:lstStyle/>
          <a:p>
            <a:r>
              <a:rPr lang="en-US" sz="700" dirty="0">
                <a:solidFill>
                  <a:srgbClr val="FFFFFF"/>
                </a:solidFill>
                <a:latin typeface="Adobe Clean" pitchFamily="-111" charset="0"/>
              </a:rPr>
              <a:t>© 2020 Adobe.  All Rights Reserved.  Adobe Confidential.</a:t>
            </a:r>
          </a:p>
        </p:txBody>
      </p:sp>
      <p:sp>
        <p:nvSpPr>
          <p:cNvPr id="17" name="TextBox 16">
            <a:extLst>
              <a:ext uri="{FF2B5EF4-FFF2-40B4-BE49-F238E27FC236}">
                <a16:creationId xmlns:a16="http://schemas.microsoft.com/office/drawing/2014/main" id="{9F7D6A38-6B63-41E3-873E-5443662D09FC}"/>
              </a:ext>
            </a:extLst>
          </p:cNvPr>
          <p:cNvSpPr txBox="1"/>
          <p:nvPr userDrawn="1"/>
        </p:nvSpPr>
        <p:spPr>
          <a:xfrm>
            <a:off x="8221968" y="6511539"/>
            <a:ext cx="3300549" cy="276999"/>
          </a:xfrm>
          <a:prstGeom prst="rect">
            <a:avLst/>
          </a:prstGeom>
          <a:noFill/>
        </p:spPr>
        <p:txBody>
          <a:bodyPr wrap="square" rtlCol="0">
            <a:spAutoFit/>
          </a:bodyPr>
          <a:lstStyle/>
          <a:p>
            <a:pPr algn="r"/>
            <a:r>
              <a:rPr lang="en-US" sz="1200" dirty="0">
                <a:solidFill>
                  <a:schemeClr val="bg1"/>
                </a:solidFill>
              </a:rPr>
              <a:t>ADOBE DIGITAL LEARNING SERVICES</a:t>
            </a:r>
          </a:p>
        </p:txBody>
      </p:sp>
      <p:sp>
        <p:nvSpPr>
          <p:cNvPr id="13" name="Title Placeholder 1">
            <a:extLst>
              <a:ext uri="{FF2B5EF4-FFF2-40B4-BE49-F238E27FC236}">
                <a16:creationId xmlns:a16="http://schemas.microsoft.com/office/drawing/2014/main" id="{83BA948B-3E6F-4E13-A7BB-41795E2439BD}"/>
              </a:ext>
            </a:extLst>
          </p:cNvPr>
          <p:cNvSpPr>
            <a:spLocks noGrp="1"/>
          </p:cNvSpPr>
          <p:nvPr>
            <p:ph type="title"/>
          </p:nvPr>
        </p:nvSpPr>
        <p:spPr>
          <a:xfrm>
            <a:off x="4419521" y="368808"/>
            <a:ext cx="7315200" cy="625475"/>
          </a:xfrm>
          <a:prstGeom prst="rect">
            <a:avLst/>
          </a:prstGeom>
        </p:spPr>
        <p:txBody>
          <a:bodyPr vert="horz" lIns="91440" tIns="45720" rIns="91440" bIns="45720" rtlCol="0" anchor="ctr">
            <a:normAutofit/>
          </a:bodyPr>
          <a:lstStyle>
            <a:lvl1pPr marL="0" indent="0">
              <a:defRPr sz="3200"/>
            </a:lvl1pPr>
          </a:lstStyle>
          <a:p>
            <a:r>
              <a:rPr lang="en-US" dirty="0"/>
              <a:t>Click to edit Master title style</a:t>
            </a:r>
          </a:p>
        </p:txBody>
      </p:sp>
      <p:sp>
        <p:nvSpPr>
          <p:cNvPr id="18" name="Text Placeholder 2">
            <a:extLst>
              <a:ext uri="{FF2B5EF4-FFF2-40B4-BE49-F238E27FC236}">
                <a16:creationId xmlns:a16="http://schemas.microsoft.com/office/drawing/2014/main" id="{41A84165-BE4A-412B-8AC0-DC46DE2FC29B}"/>
              </a:ext>
            </a:extLst>
          </p:cNvPr>
          <p:cNvSpPr>
            <a:spLocks noGrp="1"/>
          </p:cNvSpPr>
          <p:nvPr>
            <p:ph type="body" sz="quarter" idx="10"/>
          </p:nvPr>
        </p:nvSpPr>
        <p:spPr>
          <a:xfrm>
            <a:off x="4419600" y="1036320"/>
            <a:ext cx="7315200" cy="5029200"/>
          </a:xfrm>
        </p:spPr>
        <p:txBody>
          <a:bodyPr lIns="91440" tIns="45720" rIns="91440" bIns="4572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2121761"/>
      </p:ext>
    </p:extLst>
  </p:cSld>
  <p:clrMapOvr>
    <a:masterClrMapping/>
  </p:clrMapOvr>
  <p:extLst>
    <p:ext uri="{DCECCB84-F9BA-43D5-87BE-67443E8EF086}">
      <p15:sldGuideLst xmlns:p15="http://schemas.microsoft.com/office/powerpoint/2012/main">
        <p15:guide id="1" orient="horz" pos="2160">
          <p15:clr>
            <a:srgbClr val="FBAE40"/>
          </p15:clr>
        </p15:guide>
        <p15:guide id="2" pos="4295">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1_Quiz Slide">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4FE76ED-619E-4481-AACB-452B00978438}"/>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flipH="1">
            <a:off x="-1" y="1"/>
            <a:ext cx="4297680" cy="6858000"/>
          </a:xfrm>
          <a:prstGeom prst="rect">
            <a:avLst/>
          </a:prstGeom>
        </p:spPr>
      </p:pic>
      <p:sp>
        <p:nvSpPr>
          <p:cNvPr id="9" name="Rectangle 8">
            <a:extLst>
              <a:ext uri="{FF2B5EF4-FFF2-40B4-BE49-F238E27FC236}">
                <a16:creationId xmlns:a16="http://schemas.microsoft.com/office/drawing/2014/main" id="{A53DDFBE-D6CB-4A69-A3F3-A31A55A3B0F5}"/>
              </a:ext>
            </a:extLst>
          </p:cNvPr>
          <p:cNvSpPr/>
          <p:nvPr userDrawn="1"/>
        </p:nvSpPr>
        <p:spPr bwMode="auto">
          <a:xfrm>
            <a:off x="0" y="6442076"/>
            <a:ext cx="12188825" cy="415925"/>
          </a:xfrm>
          <a:prstGeom prst="rect">
            <a:avLst/>
          </a:prstGeom>
          <a:solidFill>
            <a:srgbClr val="404041"/>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a:endParaRPr lang="en-US" dirty="0">
              <a:solidFill>
                <a:srgbClr val="FFFFFF"/>
              </a:solidFill>
              <a:ea typeface="ＭＳ Ｐゴシック" pitchFamily="-111" charset="-128"/>
            </a:endParaRPr>
          </a:p>
        </p:txBody>
      </p:sp>
      <p:sp>
        <p:nvSpPr>
          <p:cNvPr id="10" name="Slide Number Placeholder 5">
            <a:extLst>
              <a:ext uri="{FF2B5EF4-FFF2-40B4-BE49-F238E27FC236}">
                <a16:creationId xmlns:a16="http://schemas.microsoft.com/office/drawing/2014/main" id="{0F56D271-B586-4B8C-81BA-5B468908334A}"/>
              </a:ext>
            </a:extLst>
          </p:cNvPr>
          <p:cNvSpPr txBox="1">
            <a:spLocks/>
          </p:cNvSpPr>
          <p:nvPr userDrawn="1"/>
        </p:nvSpPr>
        <p:spPr>
          <a:xfrm>
            <a:off x="5586545" y="6565901"/>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a:t>
            </a:fld>
            <a:endParaRPr lang="en-US" dirty="0"/>
          </a:p>
        </p:txBody>
      </p:sp>
      <p:sp>
        <p:nvSpPr>
          <p:cNvPr id="11" name="Rectangle 10">
            <a:extLst>
              <a:ext uri="{FF2B5EF4-FFF2-40B4-BE49-F238E27FC236}">
                <a16:creationId xmlns:a16="http://schemas.microsoft.com/office/drawing/2014/main" id="{A853453E-4B23-494E-BEFC-420A9523842B}"/>
              </a:ext>
            </a:extLst>
          </p:cNvPr>
          <p:cNvSpPr/>
          <p:nvPr userDrawn="1"/>
        </p:nvSpPr>
        <p:spPr>
          <a:xfrm>
            <a:off x="-1" y="4572000"/>
            <a:ext cx="4297680" cy="1371600"/>
          </a:xfrm>
          <a:prstGeom prst="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Adobe Clean Light" panose="020B0303020404020204" pitchFamily="34" charset="0"/>
              </a:rPr>
              <a:t>Quiz</a:t>
            </a:r>
          </a:p>
        </p:txBody>
      </p:sp>
      <p:pic>
        <p:nvPicPr>
          <p:cNvPr id="12" name="Picture 11">
            <a:extLst>
              <a:ext uri="{FF2B5EF4-FFF2-40B4-BE49-F238E27FC236}">
                <a16:creationId xmlns:a16="http://schemas.microsoft.com/office/drawing/2014/main" id="{F059ACAE-D787-482E-9E80-91AE94F6AFC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3" name="Rectangle 5">
            <a:extLst>
              <a:ext uri="{FF2B5EF4-FFF2-40B4-BE49-F238E27FC236}">
                <a16:creationId xmlns:a16="http://schemas.microsoft.com/office/drawing/2014/main" id="{F1F48E98-587A-4326-9E72-96B825B869BA}"/>
              </a:ext>
            </a:extLst>
          </p:cNvPr>
          <p:cNvSpPr>
            <a:spLocks noChangeArrowheads="1"/>
          </p:cNvSpPr>
          <p:nvPr userDrawn="1"/>
        </p:nvSpPr>
        <p:spPr bwMode="auto">
          <a:xfrm>
            <a:off x="0" y="1"/>
            <a:ext cx="12188825" cy="304799"/>
          </a:xfrm>
          <a:prstGeom prst="rect">
            <a:avLst/>
          </a:prstGeom>
          <a:solidFill>
            <a:srgbClr val="404041"/>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rtl="0" fontAlgn="base">
              <a:spcBef>
                <a:spcPct val="0"/>
              </a:spcBef>
              <a:spcAft>
                <a:spcPct val="0"/>
              </a:spcAft>
            </a:pPr>
            <a:endParaRPr lang="en-US" kern="1200" dirty="0">
              <a:solidFill>
                <a:srgbClr val="FFFFFF"/>
              </a:solidFill>
              <a:latin typeface="+mn-lt"/>
              <a:ea typeface="ＭＳ Ｐゴシック" pitchFamily="-111" charset="-128"/>
              <a:cs typeface="+mn-cs"/>
            </a:endParaRPr>
          </a:p>
        </p:txBody>
      </p:sp>
      <p:sp>
        <p:nvSpPr>
          <p:cNvPr id="14" name="Rectangle 21">
            <a:extLst>
              <a:ext uri="{FF2B5EF4-FFF2-40B4-BE49-F238E27FC236}">
                <a16:creationId xmlns:a16="http://schemas.microsoft.com/office/drawing/2014/main" id="{D2C8A188-5265-406A-BF60-561CCED56D53}"/>
              </a:ext>
            </a:extLst>
          </p:cNvPr>
          <p:cNvSpPr>
            <a:spLocks noChangeArrowheads="1"/>
          </p:cNvSpPr>
          <p:nvPr userDrawn="1"/>
        </p:nvSpPr>
        <p:spPr bwMode="auto">
          <a:xfrm>
            <a:off x="304720" y="6595319"/>
            <a:ext cx="5181679" cy="107722"/>
          </a:xfrm>
          <a:prstGeom prst="rect">
            <a:avLst/>
          </a:prstGeom>
          <a:noFill/>
          <a:ln w="9525">
            <a:noFill/>
            <a:miter lim="800000"/>
            <a:headEnd/>
            <a:tailEnd/>
          </a:ln>
        </p:spPr>
        <p:txBody>
          <a:bodyPr wrap="square" lIns="0" tIns="0" rIns="0" bIns="0" anchor="b">
            <a:spAutoFit/>
          </a:bodyPr>
          <a:lstStyle/>
          <a:p>
            <a:r>
              <a:rPr lang="en-US" sz="700" dirty="0">
                <a:solidFill>
                  <a:srgbClr val="FFFFFF"/>
                </a:solidFill>
                <a:latin typeface="Adobe Clean" pitchFamily="-111" charset="0"/>
              </a:rPr>
              <a:t>© 2020 Adobe.  All Rights Reserved.  Adobe Confidential.</a:t>
            </a:r>
          </a:p>
        </p:txBody>
      </p:sp>
      <p:sp>
        <p:nvSpPr>
          <p:cNvPr id="15" name="TextBox 14">
            <a:extLst>
              <a:ext uri="{FF2B5EF4-FFF2-40B4-BE49-F238E27FC236}">
                <a16:creationId xmlns:a16="http://schemas.microsoft.com/office/drawing/2014/main" id="{63BC2FAC-7391-4B8B-A21C-A10F6A5C52C6}"/>
              </a:ext>
            </a:extLst>
          </p:cNvPr>
          <p:cNvSpPr txBox="1"/>
          <p:nvPr userDrawn="1"/>
        </p:nvSpPr>
        <p:spPr>
          <a:xfrm>
            <a:off x="8221968" y="6511539"/>
            <a:ext cx="3300549" cy="276999"/>
          </a:xfrm>
          <a:prstGeom prst="rect">
            <a:avLst/>
          </a:prstGeom>
          <a:noFill/>
        </p:spPr>
        <p:txBody>
          <a:bodyPr wrap="square" rtlCol="0">
            <a:spAutoFit/>
          </a:bodyPr>
          <a:lstStyle/>
          <a:p>
            <a:pPr algn="r"/>
            <a:r>
              <a:rPr lang="en-US" sz="1200" dirty="0">
                <a:solidFill>
                  <a:schemeClr val="bg1"/>
                </a:solidFill>
              </a:rPr>
              <a:t>ADOBE DIGITAL LEARNING SERVICES</a:t>
            </a:r>
          </a:p>
        </p:txBody>
      </p:sp>
      <p:sp>
        <p:nvSpPr>
          <p:cNvPr id="22" name="Text Placeholder 2">
            <a:extLst>
              <a:ext uri="{FF2B5EF4-FFF2-40B4-BE49-F238E27FC236}">
                <a16:creationId xmlns:a16="http://schemas.microsoft.com/office/drawing/2014/main" id="{0E8E0594-F96F-45B2-8C28-DA30F156AC4C}"/>
              </a:ext>
            </a:extLst>
          </p:cNvPr>
          <p:cNvSpPr>
            <a:spLocks noGrp="1"/>
          </p:cNvSpPr>
          <p:nvPr>
            <p:ph type="body" sz="quarter" idx="10"/>
          </p:nvPr>
        </p:nvSpPr>
        <p:spPr>
          <a:xfrm>
            <a:off x="4419600" y="472440"/>
            <a:ext cx="7315200" cy="5029200"/>
          </a:xfrm>
        </p:spPr>
        <p:txBody>
          <a:bodyPr lIns="91440" tIns="45720" rIns="91440" bIns="4572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66481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urse Agenda">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30E250-9D58-499C-8EEA-62479E159A4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3337" r="4060" b="-6081"/>
          <a:stretch/>
        </p:blipFill>
        <p:spPr>
          <a:xfrm>
            <a:off x="-1" y="-259005"/>
            <a:ext cx="4297680" cy="7148251"/>
          </a:xfrm>
          <a:prstGeom prst="rect">
            <a:avLst/>
          </a:prstGeom>
        </p:spPr>
      </p:pic>
      <p:sp>
        <p:nvSpPr>
          <p:cNvPr id="15" name="Rectangle 14">
            <a:extLst>
              <a:ext uri="{FF2B5EF4-FFF2-40B4-BE49-F238E27FC236}">
                <a16:creationId xmlns:a16="http://schemas.microsoft.com/office/drawing/2014/main" id="{FC82D91A-A6DF-4492-9D1A-A1E1C9F3C71D}"/>
              </a:ext>
            </a:extLst>
          </p:cNvPr>
          <p:cNvSpPr/>
          <p:nvPr userDrawn="1"/>
        </p:nvSpPr>
        <p:spPr bwMode="auto">
          <a:xfrm>
            <a:off x="0" y="6442076"/>
            <a:ext cx="12188825" cy="4159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dobe Clean"/>
              <a:ea typeface="ＭＳ Ｐゴシック" pitchFamily="-111" charset="-128"/>
              <a:cs typeface="+mn-cs"/>
            </a:endParaRPr>
          </a:p>
        </p:txBody>
      </p:sp>
      <p:sp>
        <p:nvSpPr>
          <p:cNvPr id="16" name="Slide Number Placeholder 5">
            <a:extLst>
              <a:ext uri="{FF2B5EF4-FFF2-40B4-BE49-F238E27FC236}">
                <a16:creationId xmlns:a16="http://schemas.microsoft.com/office/drawing/2014/main" id="{4BD27312-B5C3-430E-A410-FA23FDF386E6}"/>
              </a:ext>
            </a:extLst>
          </p:cNvPr>
          <p:cNvSpPr txBox="1">
            <a:spLocks/>
          </p:cNvSpPr>
          <p:nvPr userDrawn="1"/>
        </p:nvSpPr>
        <p:spPr>
          <a:xfrm>
            <a:off x="5586545" y="6565901"/>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0156F56-D5AE-4C6F-B826-C69D1BC521BB}" type="slidenum">
              <a:rPr kumimoji="0" lang="en-US" sz="800" b="0" i="0" u="none" strike="noStrike" kern="1200" cap="none" spc="0" normalizeH="0" baseline="0" noProof="0" smtClean="0">
                <a:ln>
                  <a:noFill/>
                </a:ln>
                <a:solidFill>
                  <a:prstClr val="white"/>
                </a:solidFill>
                <a:effectLst/>
                <a:uLnTx/>
                <a:uFillTx/>
                <a:latin typeface="Adobe Clean"/>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prstClr val="white"/>
              </a:solidFill>
              <a:effectLst/>
              <a:uLnTx/>
              <a:uFillTx/>
              <a:latin typeface="Adobe Clean"/>
              <a:ea typeface="+mn-ea"/>
              <a:cs typeface="+mn-cs"/>
            </a:endParaRPr>
          </a:p>
        </p:txBody>
      </p:sp>
      <p:sp>
        <p:nvSpPr>
          <p:cNvPr id="17" name="Rectangle 16">
            <a:extLst>
              <a:ext uri="{FF2B5EF4-FFF2-40B4-BE49-F238E27FC236}">
                <a16:creationId xmlns:a16="http://schemas.microsoft.com/office/drawing/2014/main" id="{E91C1306-C092-4589-8A1A-EC0E1396F5B4}"/>
              </a:ext>
            </a:extLst>
          </p:cNvPr>
          <p:cNvSpPr/>
          <p:nvPr userDrawn="1"/>
        </p:nvSpPr>
        <p:spPr>
          <a:xfrm>
            <a:off x="-1" y="4572000"/>
            <a:ext cx="4297680" cy="1371600"/>
          </a:xfrm>
          <a:prstGeom prst="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Adobe Clean Light" panose="020B0303020404020204" pitchFamily="34" charset="0"/>
                <a:ea typeface="+mn-ea"/>
                <a:cs typeface="+mn-cs"/>
              </a:rPr>
              <a:t>Course agenda</a:t>
            </a:r>
          </a:p>
        </p:txBody>
      </p:sp>
      <p:pic>
        <p:nvPicPr>
          <p:cNvPr id="18" name="Picture 17">
            <a:extLst>
              <a:ext uri="{FF2B5EF4-FFF2-40B4-BE49-F238E27FC236}">
                <a16:creationId xmlns:a16="http://schemas.microsoft.com/office/drawing/2014/main" id="{AB43F518-225E-4105-A4E4-4E06A8BE1014}"/>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20" name="Rectangle 21">
            <a:extLst>
              <a:ext uri="{FF2B5EF4-FFF2-40B4-BE49-F238E27FC236}">
                <a16:creationId xmlns:a16="http://schemas.microsoft.com/office/drawing/2014/main" id="{2C34A0BE-A509-4B42-A116-525687EE222F}"/>
              </a:ext>
            </a:extLst>
          </p:cNvPr>
          <p:cNvSpPr>
            <a:spLocks noChangeArrowheads="1"/>
          </p:cNvSpPr>
          <p:nvPr userDrawn="1"/>
        </p:nvSpPr>
        <p:spPr bwMode="auto">
          <a:xfrm>
            <a:off x="304720" y="6595319"/>
            <a:ext cx="5181679" cy="107722"/>
          </a:xfrm>
          <a:prstGeom prst="rect">
            <a:avLst/>
          </a:prstGeom>
          <a:noFill/>
          <a:ln w="9525">
            <a:noFill/>
            <a:miter lim="800000"/>
            <a:headEnd/>
            <a:tailEnd/>
          </a:ln>
        </p:spPr>
        <p:txBody>
          <a:bodyPr wrap="squar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dobe Clean" pitchFamily="-111" charset="0"/>
                <a:ea typeface="+mn-ea"/>
                <a:cs typeface="+mn-cs"/>
              </a:rPr>
              <a:t>© 2021 Adobe. All Rights Reserved.</a:t>
            </a:r>
          </a:p>
        </p:txBody>
      </p:sp>
      <p:sp>
        <p:nvSpPr>
          <p:cNvPr id="21" name="TextBox 20">
            <a:extLst>
              <a:ext uri="{FF2B5EF4-FFF2-40B4-BE49-F238E27FC236}">
                <a16:creationId xmlns:a16="http://schemas.microsoft.com/office/drawing/2014/main" id="{7F8C5E27-E828-4CD1-B20F-3B6DED66C90E}"/>
              </a:ext>
            </a:extLst>
          </p:cNvPr>
          <p:cNvSpPr txBox="1"/>
          <p:nvPr userDrawn="1"/>
        </p:nvSpPr>
        <p:spPr>
          <a:xfrm>
            <a:off x="8221968" y="6511539"/>
            <a:ext cx="3300549"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dobe Clean"/>
                <a:ea typeface="+mn-ea"/>
                <a:cs typeface="+mn-cs"/>
              </a:rPr>
              <a:t>ADOBE DIGITAL LEARNING SERVICES</a:t>
            </a:r>
          </a:p>
        </p:txBody>
      </p:sp>
      <p:sp>
        <p:nvSpPr>
          <p:cNvPr id="22" name="Text Placeholder 2">
            <a:extLst>
              <a:ext uri="{FF2B5EF4-FFF2-40B4-BE49-F238E27FC236}">
                <a16:creationId xmlns:a16="http://schemas.microsoft.com/office/drawing/2014/main" id="{1FDDCA49-8862-43E9-9BD1-B6B20054EB72}"/>
              </a:ext>
            </a:extLst>
          </p:cNvPr>
          <p:cNvSpPr>
            <a:spLocks noGrp="1"/>
          </p:cNvSpPr>
          <p:nvPr>
            <p:ph type="body" sz="quarter" idx="10" hasCustomPrompt="1"/>
          </p:nvPr>
        </p:nvSpPr>
        <p:spPr>
          <a:xfrm>
            <a:off x="4419600" y="458043"/>
            <a:ext cx="7315200" cy="5714157"/>
          </a:xfrm>
        </p:spPr>
        <p:txBody>
          <a:bodyPr lIns="0" tIns="45720" rIns="0" bIns="45720"/>
          <a:lstStyle>
            <a:lvl1pPr>
              <a:defRPr b="0" i="0">
                <a:solidFill>
                  <a:schemeClr val="tx1"/>
                </a:solidFill>
                <a:latin typeface="Adobe Clean SemiLight" panose="020B0403020404020204" pitchFamily="34" charset="0"/>
              </a:defRPr>
            </a:lvl1pPr>
            <a:lvl2pPr>
              <a:defRPr sz="2200" b="0" i="0">
                <a:solidFill>
                  <a:schemeClr val="tx1"/>
                </a:solidFill>
                <a:latin typeface="Adobe Clean SemiLight" panose="020B0403020404020204" pitchFamily="34" charset="0"/>
              </a:defRPr>
            </a:lvl2pPr>
            <a:lvl3pPr>
              <a:defRPr sz="2000" b="0" i="0">
                <a:solidFill>
                  <a:schemeClr val="tx1"/>
                </a:solidFill>
                <a:latin typeface="Adobe Clean SemiLight" panose="020B0403020404020204" pitchFamily="34" charset="0"/>
              </a:defRPr>
            </a:lvl3pPr>
          </a:lstStyle>
          <a:p>
            <a:pPr lvl="1"/>
            <a:r>
              <a:rPr lang="en-US" dirty="0"/>
              <a:t>First level</a:t>
            </a:r>
          </a:p>
          <a:p>
            <a:pPr lvl="2"/>
            <a:r>
              <a:rPr lang="en-US" dirty="0"/>
              <a:t>Second level</a:t>
            </a:r>
          </a:p>
        </p:txBody>
      </p:sp>
    </p:spTree>
    <p:extLst>
      <p:ext uri="{BB962C8B-B14F-4D97-AF65-F5344CB8AC3E}">
        <p14:creationId xmlns:p14="http://schemas.microsoft.com/office/powerpoint/2010/main" val="3775634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ech Chec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42B393-FFB3-4723-A9FD-03D0139114FF}"/>
              </a:ext>
            </a:extLst>
          </p:cNvPr>
          <p:cNvPicPr>
            <a:picLocks/>
          </p:cNvPicPr>
          <p:nvPr userDrawn="1"/>
        </p:nvPicPr>
        <p:blipFill rotWithShape="1">
          <a:blip r:embed="rId2" cstate="hqprint">
            <a:extLst>
              <a:ext uri="{28A0092B-C50C-407E-A947-70E740481C1C}">
                <a14:useLocalDpi xmlns:a14="http://schemas.microsoft.com/office/drawing/2010/main"/>
              </a:ext>
            </a:extLst>
          </a:blip>
          <a:srcRect b="-2687"/>
          <a:stretch/>
        </p:blipFill>
        <p:spPr>
          <a:xfrm flipH="1">
            <a:off x="0" y="-1"/>
            <a:ext cx="4297679" cy="6858000"/>
          </a:xfrm>
          <a:prstGeom prst="rect">
            <a:avLst/>
          </a:prstGeom>
        </p:spPr>
      </p:pic>
      <p:sp>
        <p:nvSpPr>
          <p:cNvPr id="14" name="Rectangle 13">
            <a:extLst>
              <a:ext uri="{FF2B5EF4-FFF2-40B4-BE49-F238E27FC236}">
                <a16:creationId xmlns:a16="http://schemas.microsoft.com/office/drawing/2014/main" id="{858FDBB9-14C0-460E-BA73-79FB8DF2DC45}"/>
              </a:ext>
            </a:extLst>
          </p:cNvPr>
          <p:cNvSpPr/>
          <p:nvPr userDrawn="1"/>
        </p:nvSpPr>
        <p:spPr bwMode="auto">
          <a:xfrm>
            <a:off x="0" y="6442076"/>
            <a:ext cx="12188825" cy="4159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dobe Clean"/>
              <a:ea typeface="ＭＳ Ｐゴシック" pitchFamily="-111" charset="-128"/>
              <a:cs typeface="+mn-cs"/>
            </a:endParaRPr>
          </a:p>
        </p:txBody>
      </p:sp>
      <p:sp>
        <p:nvSpPr>
          <p:cNvPr id="15" name="Slide Number Placeholder 5">
            <a:extLst>
              <a:ext uri="{FF2B5EF4-FFF2-40B4-BE49-F238E27FC236}">
                <a16:creationId xmlns:a16="http://schemas.microsoft.com/office/drawing/2014/main" id="{47198361-030F-4EE1-9D21-F1FE2DDC3F37}"/>
              </a:ext>
            </a:extLst>
          </p:cNvPr>
          <p:cNvSpPr txBox="1">
            <a:spLocks/>
          </p:cNvSpPr>
          <p:nvPr userDrawn="1"/>
        </p:nvSpPr>
        <p:spPr>
          <a:xfrm>
            <a:off x="5586545" y="6565901"/>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0156F56-D5AE-4C6F-B826-C69D1BC521BB}" type="slidenum">
              <a:rPr kumimoji="0" lang="en-US" sz="800" b="0" i="0" u="none" strike="noStrike" kern="1200" cap="none" spc="0" normalizeH="0" baseline="0" noProof="0" smtClean="0">
                <a:ln>
                  <a:noFill/>
                </a:ln>
                <a:solidFill>
                  <a:prstClr val="white"/>
                </a:solidFill>
                <a:effectLst/>
                <a:uLnTx/>
                <a:uFillTx/>
                <a:latin typeface="Adobe Clean"/>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prstClr val="white"/>
              </a:solidFill>
              <a:effectLst/>
              <a:uLnTx/>
              <a:uFillTx/>
              <a:latin typeface="Adobe Clean"/>
              <a:ea typeface="+mn-ea"/>
              <a:cs typeface="+mn-cs"/>
            </a:endParaRPr>
          </a:p>
        </p:txBody>
      </p:sp>
      <p:sp>
        <p:nvSpPr>
          <p:cNvPr id="16" name="Rectangle 15">
            <a:extLst>
              <a:ext uri="{FF2B5EF4-FFF2-40B4-BE49-F238E27FC236}">
                <a16:creationId xmlns:a16="http://schemas.microsoft.com/office/drawing/2014/main" id="{3B10974B-3E4E-494D-8448-97F3159A69F9}"/>
              </a:ext>
            </a:extLst>
          </p:cNvPr>
          <p:cNvSpPr/>
          <p:nvPr userDrawn="1"/>
        </p:nvSpPr>
        <p:spPr>
          <a:xfrm>
            <a:off x="-1" y="4572000"/>
            <a:ext cx="4297680" cy="1371600"/>
          </a:xfrm>
          <a:prstGeom prst="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Adobe Clean Light" panose="020B0303020404020204" pitchFamily="34" charset="0"/>
                <a:ea typeface="+mn-ea"/>
                <a:cs typeface="+mn-cs"/>
              </a:rPr>
              <a:t>Tech check</a:t>
            </a:r>
          </a:p>
        </p:txBody>
      </p:sp>
      <p:pic>
        <p:nvPicPr>
          <p:cNvPr id="17" name="Picture 16">
            <a:extLst>
              <a:ext uri="{FF2B5EF4-FFF2-40B4-BE49-F238E27FC236}">
                <a16:creationId xmlns:a16="http://schemas.microsoft.com/office/drawing/2014/main" id="{7CEFCDC3-04C2-4035-88DF-96DBD35C2EE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9" name="Rectangle 21">
            <a:extLst>
              <a:ext uri="{FF2B5EF4-FFF2-40B4-BE49-F238E27FC236}">
                <a16:creationId xmlns:a16="http://schemas.microsoft.com/office/drawing/2014/main" id="{78E1BDA4-B360-4D68-8C1F-904BD7627441}"/>
              </a:ext>
            </a:extLst>
          </p:cNvPr>
          <p:cNvSpPr>
            <a:spLocks noChangeArrowheads="1"/>
          </p:cNvSpPr>
          <p:nvPr userDrawn="1"/>
        </p:nvSpPr>
        <p:spPr bwMode="auto">
          <a:xfrm>
            <a:off x="304720" y="6595319"/>
            <a:ext cx="5181679" cy="107722"/>
          </a:xfrm>
          <a:prstGeom prst="rect">
            <a:avLst/>
          </a:prstGeom>
          <a:noFill/>
          <a:ln w="9525">
            <a:noFill/>
            <a:miter lim="800000"/>
            <a:headEnd/>
            <a:tailEnd/>
          </a:ln>
        </p:spPr>
        <p:txBody>
          <a:bodyPr wrap="squar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dobe Clean" pitchFamily="-111" charset="0"/>
                <a:ea typeface="+mn-ea"/>
                <a:cs typeface="+mn-cs"/>
              </a:rPr>
              <a:t>© 2021 Adobe. All Rights Reserved.</a:t>
            </a:r>
          </a:p>
        </p:txBody>
      </p:sp>
      <p:sp>
        <p:nvSpPr>
          <p:cNvPr id="20" name="TextBox 19">
            <a:extLst>
              <a:ext uri="{FF2B5EF4-FFF2-40B4-BE49-F238E27FC236}">
                <a16:creationId xmlns:a16="http://schemas.microsoft.com/office/drawing/2014/main" id="{5D8EE065-34B6-41C0-B606-FC8E35326EB4}"/>
              </a:ext>
            </a:extLst>
          </p:cNvPr>
          <p:cNvSpPr txBox="1"/>
          <p:nvPr userDrawn="1"/>
        </p:nvSpPr>
        <p:spPr>
          <a:xfrm>
            <a:off x="8221968" y="6511539"/>
            <a:ext cx="3300549"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dobe Clean"/>
                <a:ea typeface="+mn-ea"/>
                <a:cs typeface="+mn-cs"/>
              </a:rPr>
              <a:t>ADOBE DIGITAL LEARNING SERVICES</a:t>
            </a:r>
          </a:p>
        </p:txBody>
      </p:sp>
      <p:sp>
        <p:nvSpPr>
          <p:cNvPr id="13" name="Text Placeholder 2">
            <a:extLst>
              <a:ext uri="{FF2B5EF4-FFF2-40B4-BE49-F238E27FC236}">
                <a16:creationId xmlns:a16="http://schemas.microsoft.com/office/drawing/2014/main" id="{C680CE47-003B-432C-ABC7-106809A7C02F}"/>
              </a:ext>
            </a:extLst>
          </p:cNvPr>
          <p:cNvSpPr>
            <a:spLocks noGrp="1"/>
          </p:cNvSpPr>
          <p:nvPr>
            <p:ph type="body" sz="quarter" idx="10" hasCustomPrompt="1"/>
          </p:nvPr>
        </p:nvSpPr>
        <p:spPr>
          <a:xfrm>
            <a:off x="4419600" y="458043"/>
            <a:ext cx="7315200" cy="5714157"/>
          </a:xfrm>
        </p:spPr>
        <p:txBody>
          <a:bodyPr lIns="0" tIns="45720" rIns="0" bIns="45720"/>
          <a:lstStyle>
            <a:lvl1pPr>
              <a:defRPr b="0" i="0">
                <a:latin typeface="Adobe Clean SemiLight" panose="020B0403020404020204" pitchFamily="34" charset="0"/>
              </a:defRPr>
            </a:lvl1pPr>
            <a:lvl2pPr>
              <a:defRPr b="0" i="0">
                <a:latin typeface="Adobe Clean SemiLight" panose="020B0403020404020204" pitchFamily="34" charset="0"/>
              </a:defRPr>
            </a:lvl2pPr>
            <a:lvl3pPr>
              <a:defRPr b="0" i="0">
                <a:latin typeface="Adobe Clean SemiLight" panose="020B0403020404020204" pitchFamily="34" charset="0"/>
              </a:defRPr>
            </a:lvl3pPr>
          </a:lstStyle>
          <a:p>
            <a:pPr lvl="1"/>
            <a:r>
              <a:rPr lang="en-US" dirty="0"/>
              <a:t>First level</a:t>
            </a:r>
          </a:p>
          <a:p>
            <a:pPr lvl="2"/>
            <a:r>
              <a:rPr lang="en-US" dirty="0"/>
              <a:t>Second level</a:t>
            </a:r>
          </a:p>
        </p:txBody>
      </p:sp>
    </p:spTree>
    <p:extLst>
      <p:ext uri="{BB962C8B-B14F-4D97-AF65-F5344CB8AC3E}">
        <p14:creationId xmlns:p14="http://schemas.microsoft.com/office/powerpoint/2010/main" val="30680483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Exercise Option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61F4E7-0330-4CC1-8A35-F46B37F5B557}"/>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 y="1"/>
            <a:ext cx="4297679" cy="6858000"/>
          </a:xfrm>
          <a:prstGeom prst="rect">
            <a:avLst/>
          </a:prstGeom>
        </p:spPr>
      </p:pic>
      <p:sp>
        <p:nvSpPr>
          <p:cNvPr id="8" name="Rectangle 7">
            <a:extLst>
              <a:ext uri="{FF2B5EF4-FFF2-40B4-BE49-F238E27FC236}">
                <a16:creationId xmlns:a16="http://schemas.microsoft.com/office/drawing/2014/main" id="{13330317-C2C8-42F4-B7E8-2A9788AC77EC}"/>
              </a:ext>
            </a:extLst>
          </p:cNvPr>
          <p:cNvSpPr/>
          <p:nvPr userDrawn="1"/>
        </p:nvSpPr>
        <p:spPr bwMode="auto">
          <a:xfrm>
            <a:off x="0" y="6442076"/>
            <a:ext cx="12188825" cy="4159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dobe Clean"/>
              <a:ea typeface="ＭＳ Ｐゴシック" pitchFamily="-111" charset="-128"/>
              <a:cs typeface="+mn-cs"/>
            </a:endParaRPr>
          </a:p>
        </p:txBody>
      </p:sp>
      <p:sp>
        <p:nvSpPr>
          <p:cNvPr id="9" name="Slide Number Placeholder 5">
            <a:extLst>
              <a:ext uri="{FF2B5EF4-FFF2-40B4-BE49-F238E27FC236}">
                <a16:creationId xmlns:a16="http://schemas.microsoft.com/office/drawing/2014/main" id="{E5399681-6DE7-4846-8F84-C3FC0EF6225C}"/>
              </a:ext>
            </a:extLst>
          </p:cNvPr>
          <p:cNvSpPr txBox="1">
            <a:spLocks/>
          </p:cNvSpPr>
          <p:nvPr userDrawn="1"/>
        </p:nvSpPr>
        <p:spPr>
          <a:xfrm>
            <a:off x="5586545" y="6565901"/>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0156F56-D5AE-4C6F-B826-C69D1BC521BB}" type="slidenum">
              <a:rPr kumimoji="0" lang="en-US" sz="800" b="0" i="0" u="none" strike="noStrike" kern="1200" cap="none" spc="0" normalizeH="0" baseline="0" noProof="0" smtClean="0">
                <a:ln>
                  <a:noFill/>
                </a:ln>
                <a:solidFill>
                  <a:prstClr val="white"/>
                </a:solidFill>
                <a:effectLst/>
                <a:uLnTx/>
                <a:uFillTx/>
                <a:latin typeface="Adobe Clean"/>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prstClr val="white"/>
              </a:solidFill>
              <a:effectLst/>
              <a:uLnTx/>
              <a:uFillTx/>
              <a:latin typeface="Adobe Clean"/>
              <a:ea typeface="+mn-ea"/>
              <a:cs typeface="+mn-cs"/>
            </a:endParaRPr>
          </a:p>
        </p:txBody>
      </p:sp>
      <p:sp>
        <p:nvSpPr>
          <p:cNvPr id="10" name="Rectangle 9">
            <a:extLst>
              <a:ext uri="{FF2B5EF4-FFF2-40B4-BE49-F238E27FC236}">
                <a16:creationId xmlns:a16="http://schemas.microsoft.com/office/drawing/2014/main" id="{89ABC34D-AF2C-4D3F-8C8D-0CA06059F890}"/>
              </a:ext>
            </a:extLst>
          </p:cNvPr>
          <p:cNvSpPr/>
          <p:nvPr userDrawn="1"/>
        </p:nvSpPr>
        <p:spPr>
          <a:xfrm>
            <a:off x="-1" y="4572000"/>
            <a:ext cx="4297680" cy="1371600"/>
          </a:xfrm>
          <a:prstGeom prst="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Adobe Clean Light" panose="020B0303020404020204" pitchFamily="34" charset="0"/>
                <a:ea typeface="+mn-ea"/>
                <a:cs typeface="+mn-cs"/>
              </a:rPr>
              <a:t>Exercise</a:t>
            </a:r>
          </a:p>
        </p:txBody>
      </p:sp>
      <p:pic>
        <p:nvPicPr>
          <p:cNvPr id="14" name="Picture 13">
            <a:extLst>
              <a:ext uri="{FF2B5EF4-FFF2-40B4-BE49-F238E27FC236}">
                <a16:creationId xmlns:a16="http://schemas.microsoft.com/office/drawing/2014/main" id="{0B1B3F20-B458-4BB9-874C-0FB5D03CF780}"/>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6" name="Rectangle 21">
            <a:extLst>
              <a:ext uri="{FF2B5EF4-FFF2-40B4-BE49-F238E27FC236}">
                <a16:creationId xmlns:a16="http://schemas.microsoft.com/office/drawing/2014/main" id="{FA7B5261-DD67-47C0-878D-D2C4F35A87A8}"/>
              </a:ext>
            </a:extLst>
          </p:cNvPr>
          <p:cNvSpPr>
            <a:spLocks noChangeArrowheads="1"/>
          </p:cNvSpPr>
          <p:nvPr userDrawn="1"/>
        </p:nvSpPr>
        <p:spPr bwMode="auto">
          <a:xfrm>
            <a:off x="304720" y="6595319"/>
            <a:ext cx="5181679" cy="107722"/>
          </a:xfrm>
          <a:prstGeom prst="rect">
            <a:avLst/>
          </a:prstGeom>
          <a:noFill/>
          <a:ln w="9525">
            <a:noFill/>
            <a:miter lim="800000"/>
            <a:headEnd/>
            <a:tailEnd/>
          </a:ln>
        </p:spPr>
        <p:txBody>
          <a:bodyPr wrap="squar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dobe Clean" pitchFamily="-111" charset="0"/>
                <a:ea typeface="+mn-ea"/>
                <a:cs typeface="+mn-cs"/>
              </a:rPr>
              <a:t>© 2021 Adobe. All Rights Reserved.</a:t>
            </a:r>
          </a:p>
        </p:txBody>
      </p:sp>
      <p:sp>
        <p:nvSpPr>
          <p:cNvPr id="17" name="TextBox 16">
            <a:extLst>
              <a:ext uri="{FF2B5EF4-FFF2-40B4-BE49-F238E27FC236}">
                <a16:creationId xmlns:a16="http://schemas.microsoft.com/office/drawing/2014/main" id="{9F7D6A38-6B63-41E3-873E-5443662D09FC}"/>
              </a:ext>
            </a:extLst>
          </p:cNvPr>
          <p:cNvSpPr txBox="1"/>
          <p:nvPr userDrawn="1"/>
        </p:nvSpPr>
        <p:spPr>
          <a:xfrm>
            <a:off x="8221968" y="6511539"/>
            <a:ext cx="3300549"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dobe Clean"/>
                <a:ea typeface="+mn-ea"/>
                <a:cs typeface="+mn-cs"/>
              </a:rPr>
              <a:t>ADOBE DIGITAL LEARNING SERVICES</a:t>
            </a:r>
          </a:p>
        </p:txBody>
      </p:sp>
      <p:sp>
        <p:nvSpPr>
          <p:cNvPr id="13" name="Title Placeholder 1">
            <a:extLst>
              <a:ext uri="{FF2B5EF4-FFF2-40B4-BE49-F238E27FC236}">
                <a16:creationId xmlns:a16="http://schemas.microsoft.com/office/drawing/2014/main" id="{83BA948B-3E6F-4E13-A7BB-41795E2439BD}"/>
              </a:ext>
            </a:extLst>
          </p:cNvPr>
          <p:cNvSpPr>
            <a:spLocks noGrp="1"/>
          </p:cNvSpPr>
          <p:nvPr>
            <p:ph type="title"/>
          </p:nvPr>
        </p:nvSpPr>
        <p:spPr>
          <a:xfrm>
            <a:off x="4420800" y="295200"/>
            <a:ext cx="7315200" cy="626400"/>
          </a:xfrm>
          <a:prstGeom prst="rect">
            <a:avLst/>
          </a:prstGeom>
        </p:spPr>
        <p:txBody>
          <a:bodyPr vert="horz" lIns="0" tIns="45720" rIns="0" bIns="45720" rtlCol="0" anchor="ctr">
            <a:normAutofit/>
          </a:bodyPr>
          <a:lstStyle>
            <a:lvl1pPr>
              <a:defRPr lang="en-US" sz="2800" dirty="0">
                <a:latin typeface="Adobe Clean ExtraBold" panose="020B0903020404020204" pitchFamily="34" charset="0"/>
              </a:defRPr>
            </a:lvl1pPr>
          </a:lstStyle>
          <a:p>
            <a:pPr lvl="0"/>
            <a:r>
              <a:rPr lang="en-US" dirty="0"/>
              <a:t>Click to edit Master title style</a:t>
            </a:r>
          </a:p>
        </p:txBody>
      </p:sp>
      <p:sp>
        <p:nvSpPr>
          <p:cNvPr id="18" name="Text Placeholder 2">
            <a:extLst>
              <a:ext uri="{FF2B5EF4-FFF2-40B4-BE49-F238E27FC236}">
                <a16:creationId xmlns:a16="http://schemas.microsoft.com/office/drawing/2014/main" id="{41A84165-BE4A-412B-8AC0-DC46DE2FC29B}"/>
              </a:ext>
            </a:extLst>
          </p:cNvPr>
          <p:cNvSpPr>
            <a:spLocks noGrp="1"/>
          </p:cNvSpPr>
          <p:nvPr>
            <p:ph type="body" sz="quarter" idx="10" hasCustomPrompt="1"/>
          </p:nvPr>
        </p:nvSpPr>
        <p:spPr>
          <a:xfrm>
            <a:off x="4419600" y="1036800"/>
            <a:ext cx="7315200" cy="4796556"/>
          </a:xfrm>
        </p:spPr>
        <p:txBody>
          <a:bodyPr vert="horz" lIns="0" tIns="45720" rIns="0" bIns="45720" rtlCol="0">
            <a:normAutofit/>
          </a:bodyPr>
          <a:lstStyle>
            <a:lvl1pPr>
              <a:defRPr lang="en-US" b="0" i="0" dirty="0">
                <a:latin typeface="Adobe Clean SemiLight" panose="020B0403020404020204" pitchFamily="34" charset="0"/>
              </a:defRPr>
            </a:lvl1pPr>
            <a:lvl2pPr>
              <a:defRPr lang="en-US" b="0" i="0" dirty="0">
                <a:latin typeface="Adobe Clean SemiLight" panose="020B0403020404020204" pitchFamily="34" charset="0"/>
              </a:defRPr>
            </a:lvl2pPr>
            <a:lvl3pPr>
              <a:defRPr lang="en-US" b="0" i="0" dirty="0">
                <a:latin typeface="Adobe Clean SemiLight" panose="020B0403020404020204" pitchFamily="34" charset="0"/>
              </a:defRPr>
            </a:lvl3pPr>
            <a:lvl4pPr>
              <a:defRPr/>
            </a:lvl4pPr>
            <a:lvl5pPr>
              <a:defRPr/>
            </a:lvl5pPr>
          </a:lstStyle>
          <a:p>
            <a:pPr lvl="0"/>
            <a:r>
              <a:rPr lang="en-US" dirty="0"/>
              <a:t>Edit Master text styles</a:t>
            </a:r>
          </a:p>
          <a:p>
            <a:pPr lvl="1"/>
            <a:r>
              <a:rPr lang="en-US" dirty="0"/>
              <a:t>First level</a:t>
            </a:r>
          </a:p>
          <a:p>
            <a:pPr lvl="2"/>
            <a:r>
              <a:rPr lang="en-US" dirty="0"/>
              <a:t>Second level</a:t>
            </a:r>
          </a:p>
        </p:txBody>
      </p:sp>
    </p:spTree>
    <p:extLst>
      <p:ext uri="{BB962C8B-B14F-4D97-AF65-F5344CB8AC3E}">
        <p14:creationId xmlns:p14="http://schemas.microsoft.com/office/powerpoint/2010/main" val="464950745"/>
      </p:ext>
    </p:extLst>
  </p:cSld>
  <p:clrMapOvr>
    <a:masterClrMapping/>
  </p:clrMapOvr>
  <p:extLst>
    <p:ext uri="{DCECCB84-F9BA-43D5-87BE-67443E8EF086}">
      <p15:sldGuideLst xmlns:p15="http://schemas.microsoft.com/office/powerpoint/2012/main">
        <p15:guide id="1" orient="horz" pos="2160">
          <p15:clr>
            <a:srgbClr val="FBAE40"/>
          </p15:clr>
        </p15:guide>
        <p15:guide id="2" pos="4295">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xercise Option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BC6B9A-B104-4F2D-9419-E86C2E3F54F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flipH="1">
            <a:off x="12700" y="0"/>
            <a:ext cx="4297678" cy="6858000"/>
          </a:xfrm>
          <a:prstGeom prst="rect">
            <a:avLst/>
          </a:prstGeom>
        </p:spPr>
      </p:pic>
      <p:sp>
        <p:nvSpPr>
          <p:cNvPr id="8" name="Rectangle 7">
            <a:extLst>
              <a:ext uri="{FF2B5EF4-FFF2-40B4-BE49-F238E27FC236}">
                <a16:creationId xmlns:a16="http://schemas.microsoft.com/office/drawing/2014/main" id="{13330317-C2C8-42F4-B7E8-2A9788AC77EC}"/>
              </a:ext>
            </a:extLst>
          </p:cNvPr>
          <p:cNvSpPr/>
          <p:nvPr userDrawn="1"/>
        </p:nvSpPr>
        <p:spPr bwMode="auto">
          <a:xfrm>
            <a:off x="0" y="6442076"/>
            <a:ext cx="12188825" cy="4159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dobe Clean"/>
              <a:ea typeface="ＭＳ Ｐゴシック" pitchFamily="-111" charset="-128"/>
              <a:cs typeface="+mn-cs"/>
            </a:endParaRPr>
          </a:p>
        </p:txBody>
      </p:sp>
      <p:sp>
        <p:nvSpPr>
          <p:cNvPr id="9" name="Slide Number Placeholder 5">
            <a:extLst>
              <a:ext uri="{FF2B5EF4-FFF2-40B4-BE49-F238E27FC236}">
                <a16:creationId xmlns:a16="http://schemas.microsoft.com/office/drawing/2014/main" id="{E5399681-6DE7-4846-8F84-C3FC0EF6225C}"/>
              </a:ext>
            </a:extLst>
          </p:cNvPr>
          <p:cNvSpPr txBox="1">
            <a:spLocks/>
          </p:cNvSpPr>
          <p:nvPr userDrawn="1"/>
        </p:nvSpPr>
        <p:spPr>
          <a:xfrm>
            <a:off x="5586545" y="6565901"/>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0156F56-D5AE-4C6F-B826-C69D1BC521BB}" type="slidenum">
              <a:rPr kumimoji="0" lang="en-US" sz="800" b="0" i="0" u="none" strike="noStrike" kern="1200" cap="none" spc="0" normalizeH="0" baseline="0" noProof="0" smtClean="0">
                <a:ln>
                  <a:noFill/>
                </a:ln>
                <a:solidFill>
                  <a:prstClr val="white"/>
                </a:solidFill>
                <a:effectLst/>
                <a:uLnTx/>
                <a:uFillTx/>
                <a:latin typeface="Adobe Clean"/>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prstClr val="white"/>
              </a:solidFill>
              <a:effectLst/>
              <a:uLnTx/>
              <a:uFillTx/>
              <a:latin typeface="Adobe Clean"/>
              <a:ea typeface="+mn-ea"/>
              <a:cs typeface="+mn-cs"/>
            </a:endParaRPr>
          </a:p>
        </p:txBody>
      </p:sp>
      <p:sp>
        <p:nvSpPr>
          <p:cNvPr id="10" name="Rectangle 9">
            <a:extLst>
              <a:ext uri="{FF2B5EF4-FFF2-40B4-BE49-F238E27FC236}">
                <a16:creationId xmlns:a16="http://schemas.microsoft.com/office/drawing/2014/main" id="{89ABC34D-AF2C-4D3F-8C8D-0CA06059F890}"/>
              </a:ext>
            </a:extLst>
          </p:cNvPr>
          <p:cNvSpPr/>
          <p:nvPr userDrawn="1"/>
        </p:nvSpPr>
        <p:spPr>
          <a:xfrm>
            <a:off x="-1" y="4572000"/>
            <a:ext cx="4297680" cy="1371600"/>
          </a:xfrm>
          <a:prstGeom prst="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Adobe Clean Light" panose="020B0303020404020204" pitchFamily="34" charset="0"/>
                <a:ea typeface="+mn-ea"/>
                <a:cs typeface="+mn-cs"/>
              </a:rPr>
              <a:t>Exercise</a:t>
            </a:r>
          </a:p>
        </p:txBody>
      </p:sp>
      <p:pic>
        <p:nvPicPr>
          <p:cNvPr id="14" name="Picture 13">
            <a:extLst>
              <a:ext uri="{FF2B5EF4-FFF2-40B4-BE49-F238E27FC236}">
                <a16:creationId xmlns:a16="http://schemas.microsoft.com/office/drawing/2014/main" id="{0B1B3F20-B458-4BB9-874C-0FB5D03CF780}"/>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6" name="Rectangle 21">
            <a:extLst>
              <a:ext uri="{FF2B5EF4-FFF2-40B4-BE49-F238E27FC236}">
                <a16:creationId xmlns:a16="http://schemas.microsoft.com/office/drawing/2014/main" id="{FA7B5261-DD67-47C0-878D-D2C4F35A87A8}"/>
              </a:ext>
            </a:extLst>
          </p:cNvPr>
          <p:cNvSpPr>
            <a:spLocks noChangeArrowheads="1"/>
          </p:cNvSpPr>
          <p:nvPr userDrawn="1"/>
        </p:nvSpPr>
        <p:spPr bwMode="auto">
          <a:xfrm>
            <a:off x="304720" y="6595319"/>
            <a:ext cx="5181679" cy="107722"/>
          </a:xfrm>
          <a:prstGeom prst="rect">
            <a:avLst/>
          </a:prstGeom>
          <a:noFill/>
          <a:ln w="9525">
            <a:noFill/>
            <a:miter lim="800000"/>
            <a:headEnd/>
            <a:tailEnd/>
          </a:ln>
        </p:spPr>
        <p:txBody>
          <a:bodyPr wrap="squar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dobe Clean" pitchFamily="-111" charset="0"/>
                <a:ea typeface="+mn-ea"/>
                <a:cs typeface="+mn-cs"/>
              </a:rPr>
              <a:t>© 2021 Adobe. All Rights Reserved.</a:t>
            </a:r>
          </a:p>
        </p:txBody>
      </p:sp>
      <p:sp>
        <p:nvSpPr>
          <p:cNvPr id="17" name="TextBox 16">
            <a:extLst>
              <a:ext uri="{FF2B5EF4-FFF2-40B4-BE49-F238E27FC236}">
                <a16:creationId xmlns:a16="http://schemas.microsoft.com/office/drawing/2014/main" id="{9F7D6A38-6B63-41E3-873E-5443662D09FC}"/>
              </a:ext>
            </a:extLst>
          </p:cNvPr>
          <p:cNvSpPr txBox="1"/>
          <p:nvPr userDrawn="1"/>
        </p:nvSpPr>
        <p:spPr>
          <a:xfrm>
            <a:off x="8221968" y="6511539"/>
            <a:ext cx="3300549"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dobe Clean"/>
                <a:ea typeface="+mn-ea"/>
                <a:cs typeface="+mn-cs"/>
              </a:rPr>
              <a:t>ADOBE DIGITAL LEARNING SERVICES</a:t>
            </a:r>
          </a:p>
        </p:txBody>
      </p:sp>
      <p:sp>
        <p:nvSpPr>
          <p:cNvPr id="19" name="Title Placeholder 1">
            <a:extLst>
              <a:ext uri="{FF2B5EF4-FFF2-40B4-BE49-F238E27FC236}">
                <a16:creationId xmlns:a16="http://schemas.microsoft.com/office/drawing/2014/main" id="{F970F0E9-AC94-4BB3-AA57-23F4A901B253}"/>
              </a:ext>
            </a:extLst>
          </p:cNvPr>
          <p:cNvSpPr>
            <a:spLocks noGrp="1"/>
          </p:cNvSpPr>
          <p:nvPr>
            <p:ph type="title"/>
          </p:nvPr>
        </p:nvSpPr>
        <p:spPr>
          <a:xfrm>
            <a:off x="4419521" y="295200"/>
            <a:ext cx="7315200" cy="625475"/>
          </a:xfrm>
          <a:prstGeom prst="rect">
            <a:avLst/>
          </a:prstGeom>
        </p:spPr>
        <p:txBody>
          <a:bodyPr vert="horz" lIns="0" tIns="45720" rIns="0" bIns="45720" rtlCol="0" anchor="ctr">
            <a:normAutofit/>
          </a:bodyPr>
          <a:lstStyle>
            <a:lvl1pPr>
              <a:defRPr lang="en-US" sz="2800" dirty="0">
                <a:latin typeface="Adobe Clean ExtraBold" panose="020B0903020404020204" pitchFamily="34" charset="0"/>
              </a:defRPr>
            </a:lvl1pPr>
          </a:lstStyle>
          <a:p>
            <a:pPr lvl="0"/>
            <a:r>
              <a:rPr lang="en-US" dirty="0"/>
              <a:t>Click to edit Master title style</a:t>
            </a:r>
          </a:p>
        </p:txBody>
      </p:sp>
      <p:sp>
        <p:nvSpPr>
          <p:cNvPr id="20" name="Text Placeholder 2">
            <a:extLst>
              <a:ext uri="{FF2B5EF4-FFF2-40B4-BE49-F238E27FC236}">
                <a16:creationId xmlns:a16="http://schemas.microsoft.com/office/drawing/2014/main" id="{06218033-9EAF-4A6A-AC1B-7A7BC0B0D813}"/>
              </a:ext>
            </a:extLst>
          </p:cNvPr>
          <p:cNvSpPr>
            <a:spLocks noGrp="1"/>
          </p:cNvSpPr>
          <p:nvPr>
            <p:ph type="body" sz="quarter" idx="10" hasCustomPrompt="1"/>
          </p:nvPr>
        </p:nvSpPr>
        <p:spPr>
          <a:xfrm>
            <a:off x="4419600" y="1036320"/>
            <a:ext cx="7315200" cy="5029200"/>
          </a:xfrm>
        </p:spPr>
        <p:txBody>
          <a:bodyPr vert="horz" lIns="0" tIns="45720" rIns="0" bIns="45720" rtlCol="0">
            <a:normAutofit/>
          </a:bodyPr>
          <a:lstStyle>
            <a:lvl1pPr>
              <a:defRPr lang="en-US" b="0" i="0" dirty="0">
                <a:latin typeface="Adobe Clean SemiLight" panose="020B0403020404020204" pitchFamily="34" charset="0"/>
              </a:defRPr>
            </a:lvl1pPr>
            <a:lvl2pPr>
              <a:defRPr lang="en-US" b="0" i="0" dirty="0">
                <a:latin typeface="Adobe Clean SemiLight" panose="020B0403020404020204" pitchFamily="34" charset="0"/>
              </a:defRPr>
            </a:lvl2pPr>
            <a:lvl3pPr>
              <a:defRPr lang="en-US" b="0" i="0" dirty="0">
                <a:latin typeface="Adobe Clean SemiLight" panose="020B0403020404020204" pitchFamily="34" charset="0"/>
              </a:defRPr>
            </a:lvl3pPr>
          </a:lstStyle>
          <a:p>
            <a:pPr lvl="0"/>
            <a:r>
              <a:rPr lang="en-US" dirty="0"/>
              <a:t>Edit Master text styles</a:t>
            </a:r>
          </a:p>
          <a:p>
            <a:pPr lvl="1"/>
            <a:r>
              <a:rPr lang="en-US" dirty="0"/>
              <a:t>First level</a:t>
            </a:r>
          </a:p>
          <a:p>
            <a:pPr lvl="2"/>
            <a:r>
              <a:rPr lang="en-US" dirty="0"/>
              <a:t>Second level</a:t>
            </a:r>
          </a:p>
        </p:txBody>
      </p:sp>
    </p:spTree>
    <p:extLst>
      <p:ext uri="{BB962C8B-B14F-4D97-AF65-F5344CB8AC3E}">
        <p14:creationId xmlns:p14="http://schemas.microsoft.com/office/powerpoint/2010/main" val="3732445029"/>
      </p:ext>
    </p:extLst>
  </p:cSld>
  <p:clrMapOvr>
    <a:masterClrMapping/>
  </p:clrMapOvr>
  <p:extLst>
    <p:ext uri="{DCECCB84-F9BA-43D5-87BE-67443E8EF086}">
      <p15:sldGuideLst xmlns:p15="http://schemas.microsoft.com/office/powerpoint/2012/main">
        <p15:guide id="1" orient="horz" pos="2160">
          <p15:clr>
            <a:srgbClr val="FBAE40"/>
          </p15:clr>
        </p15:guide>
        <p15:guide id="2" pos="429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Exercise Option 3">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2977FA-2C9B-4D77-80A2-A2833DAB39AB}"/>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flipH="1">
            <a:off x="0" y="1"/>
            <a:ext cx="4297679" cy="6858000"/>
          </a:xfrm>
          <a:prstGeom prst="rect">
            <a:avLst/>
          </a:prstGeom>
        </p:spPr>
      </p:pic>
      <p:sp>
        <p:nvSpPr>
          <p:cNvPr id="8" name="Rectangle 7">
            <a:extLst>
              <a:ext uri="{FF2B5EF4-FFF2-40B4-BE49-F238E27FC236}">
                <a16:creationId xmlns:a16="http://schemas.microsoft.com/office/drawing/2014/main" id="{13330317-C2C8-42F4-B7E8-2A9788AC77EC}"/>
              </a:ext>
            </a:extLst>
          </p:cNvPr>
          <p:cNvSpPr/>
          <p:nvPr userDrawn="1"/>
        </p:nvSpPr>
        <p:spPr bwMode="auto">
          <a:xfrm>
            <a:off x="0" y="6442076"/>
            <a:ext cx="12188825" cy="4159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dobe Clean"/>
              <a:ea typeface="ＭＳ Ｐゴシック" pitchFamily="-111" charset="-128"/>
              <a:cs typeface="+mn-cs"/>
            </a:endParaRPr>
          </a:p>
        </p:txBody>
      </p:sp>
      <p:sp>
        <p:nvSpPr>
          <p:cNvPr id="9" name="Slide Number Placeholder 5">
            <a:extLst>
              <a:ext uri="{FF2B5EF4-FFF2-40B4-BE49-F238E27FC236}">
                <a16:creationId xmlns:a16="http://schemas.microsoft.com/office/drawing/2014/main" id="{E5399681-6DE7-4846-8F84-C3FC0EF6225C}"/>
              </a:ext>
            </a:extLst>
          </p:cNvPr>
          <p:cNvSpPr txBox="1">
            <a:spLocks/>
          </p:cNvSpPr>
          <p:nvPr userDrawn="1"/>
        </p:nvSpPr>
        <p:spPr>
          <a:xfrm>
            <a:off x="5586545" y="6565901"/>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0156F56-D5AE-4C6F-B826-C69D1BC521BB}" type="slidenum">
              <a:rPr kumimoji="0" lang="en-US" sz="800" b="0" i="0" u="none" strike="noStrike" kern="1200" cap="none" spc="0" normalizeH="0" baseline="0" noProof="0" smtClean="0">
                <a:ln>
                  <a:noFill/>
                </a:ln>
                <a:solidFill>
                  <a:prstClr val="white"/>
                </a:solidFill>
                <a:effectLst/>
                <a:uLnTx/>
                <a:uFillTx/>
                <a:latin typeface="Adobe Clean"/>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prstClr val="white"/>
              </a:solidFill>
              <a:effectLst/>
              <a:uLnTx/>
              <a:uFillTx/>
              <a:latin typeface="Adobe Clean"/>
              <a:ea typeface="+mn-ea"/>
              <a:cs typeface="+mn-cs"/>
            </a:endParaRPr>
          </a:p>
        </p:txBody>
      </p:sp>
      <p:sp>
        <p:nvSpPr>
          <p:cNvPr id="10" name="Rectangle 9">
            <a:extLst>
              <a:ext uri="{FF2B5EF4-FFF2-40B4-BE49-F238E27FC236}">
                <a16:creationId xmlns:a16="http://schemas.microsoft.com/office/drawing/2014/main" id="{89ABC34D-AF2C-4D3F-8C8D-0CA06059F890}"/>
              </a:ext>
            </a:extLst>
          </p:cNvPr>
          <p:cNvSpPr/>
          <p:nvPr userDrawn="1"/>
        </p:nvSpPr>
        <p:spPr>
          <a:xfrm>
            <a:off x="-1" y="4572000"/>
            <a:ext cx="4297680" cy="1371600"/>
          </a:xfrm>
          <a:prstGeom prst="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Adobe Clean Light" panose="020B0303020404020204" pitchFamily="34" charset="0"/>
                <a:ea typeface="+mn-ea"/>
                <a:cs typeface="+mn-cs"/>
              </a:rPr>
              <a:t>Exercise</a:t>
            </a:r>
          </a:p>
        </p:txBody>
      </p:sp>
      <p:pic>
        <p:nvPicPr>
          <p:cNvPr id="14" name="Picture 13">
            <a:extLst>
              <a:ext uri="{FF2B5EF4-FFF2-40B4-BE49-F238E27FC236}">
                <a16:creationId xmlns:a16="http://schemas.microsoft.com/office/drawing/2014/main" id="{0B1B3F20-B458-4BB9-874C-0FB5D03CF780}"/>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6" name="Rectangle 21">
            <a:extLst>
              <a:ext uri="{FF2B5EF4-FFF2-40B4-BE49-F238E27FC236}">
                <a16:creationId xmlns:a16="http://schemas.microsoft.com/office/drawing/2014/main" id="{FA7B5261-DD67-47C0-878D-D2C4F35A87A8}"/>
              </a:ext>
            </a:extLst>
          </p:cNvPr>
          <p:cNvSpPr>
            <a:spLocks noChangeArrowheads="1"/>
          </p:cNvSpPr>
          <p:nvPr userDrawn="1"/>
        </p:nvSpPr>
        <p:spPr bwMode="auto">
          <a:xfrm>
            <a:off x="304720" y="6595319"/>
            <a:ext cx="5181679" cy="107722"/>
          </a:xfrm>
          <a:prstGeom prst="rect">
            <a:avLst/>
          </a:prstGeom>
          <a:noFill/>
          <a:ln w="9525">
            <a:noFill/>
            <a:miter lim="800000"/>
            <a:headEnd/>
            <a:tailEnd/>
          </a:ln>
        </p:spPr>
        <p:txBody>
          <a:bodyPr wrap="squar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dobe Clean" pitchFamily="-111" charset="0"/>
                <a:ea typeface="+mn-ea"/>
                <a:cs typeface="+mn-cs"/>
              </a:rPr>
              <a:t>© 2021 Adobe. All Rights Reserved.</a:t>
            </a:r>
          </a:p>
        </p:txBody>
      </p:sp>
      <p:sp>
        <p:nvSpPr>
          <p:cNvPr id="17" name="TextBox 16">
            <a:extLst>
              <a:ext uri="{FF2B5EF4-FFF2-40B4-BE49-F238E27FC236}">
                <a16:creationId xmlns:a16="http://schemas.microsoft.com/office/drawing/2014/main" id="{9F7D6A38-6B63-41E3-873E-5443662D09FC}"/>
              </a:ext>
            </a:extLst>
          </p:cNvPr>
          <p:cNvSpPr txBox="1"/>
          <p:nvPr userDrawn="1"/>
        </p:nvSpPr>
        <p:spPr>
          <a:xfrm>
            <a:off x="8221968" y="6511539"/>
            <a:ext cx="3300549"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dobe Clean"/>
                <a:ea typeface="+mn-ea"/>
                <a:cs typeface="+mn-cs"/>
              </a:rPr>
              <a:t>ADOBE DIGITAL LEARNING SERVICES</a:t>
            </a:r>
          </a:p>
        </p:txBody>
      </p:sp>
      <p:sp>
        <p:nvSpPr>
          <p:cNvPr id="20" name="Title Placeholder 1">
            <a:extLst>
              <a:ext uri="{FF2B5EF4-FFF2-40B4-BE49-F238E27FC236}">
                <a16:creationId xmlns:a16="http://schemas.microsoft.com/office/drawing/2014/main" id="{31C038A6-31F3-4D5A-A423-F729D6BB2F0A}"/>
              </a:ext>
            </a:extLst>
          </p:cNvPr>
          <p:cNvSpPr>
            <a:spLocks noGrp="1"/>
          </p:cNvSpPr>
          <p:nvPr>
            <p:ph type="title"/>
          </p:nvPr>
        </p:nvSpPr>
        <p:spPr>
          <a:xfrm>
            <a:off x="4419521" y="295200"/>
            <a:ext cx="7315200" cy="625475"/>
          </a:xfrm>
          <a:prstGeom prst="rect">
            <a:avLst/>
          </a:prstGeom>
        </p:spPr>
        <p:txBody>
          <a:bodyPr vert="horz" lIns="0" tIns="45720" rIns="0" bIns="45720" rtlCol="0" anchor="ctr">
            <a:normAutofit/>
          </a:bodyPr>
          <a:lstStyle>
            <a:lvl1pPr>
              <a:defRPr lang="en-US" sz="2800" dirty="0">
                <a:latin typeface="Adobe Clean ExtraBold" panose="020B0903020404020204" pitchFamily="34" charset="0"/>
              </a:defRPr>
            </a:lvl1pPr>
          </a:lstStyle>
          <a:p>
            <a:pPr lvl="0"/>
            <a:r>
              <a:rPr lang="en-US" dirty="0"/>
              <a:t>Click to edit Master title style</a:t>
            </a:r>
          </a:p>
        </p:txBody>
      </p:sp>
      <p:sp>
        <p:nvSpPr>
          <p:cNvPr id="21" name="Text Placeholder 2">
            <a:extLst>
              <a:ext uri="{FF2B5EF4-FFF2-40B4-BE49-F238E27FC236}">
                <a16:creationId xmlns:a16="http://schemas.microsoft.com/office/drawing/2014/main" id="{D325B89C-D097-4E0D-A26E-F9C2D86FDF50}"/>
              </a:ext>
            </a:extLst>
          </p:cNvPr>
          <p:cNvSpPr>
            <a:spLocks noGrp="1"/>
          </p:cNvSpPr>
          <p:nvPr>
            <p:ph type="body" sz="quarter" idx="10" hasCustomPrompt="1"/>
          </p:nvPr>
        </p:nvSpPr>
        <p:spPr>
          <a:xfrm>
            <a:off x="4419600" y="1036320"/>
            <a:ext cx="7315200" cy="5029200"/>
          </a:xfrm>
        </p:spPr>
        <p:txBody>
          <a:bodyPr vert="horz" lIns="0" tIns="45720" rIns="0" bIns="45720" rtlCol="0">
            <a:normAutofit/>
          </a:bodyPr>
          <a:lstStyle>
            <a:lvl1pPr>
              <a:defRPr lang="en-US" b="0" i="0" dirty="0">
                <a:latin typeface="Adobe Clean SemiLight" panose="020B0403020404020204" pitchFamily="34" charset="0"/>
              </a:defRPr>
            </a:lvl1pPr>
            <a:lvl2pPr>
              <a:defRPr lang="en-US" b="0" i="0" dirty="0">
                <a:latin typeface="Adobe Clean SemiLight" panose="020B0403020404020204" pitchFamily="34" charset="0"/>
              </a:defRPr>
            </a:lvl2pPr>
            <a:lvl3pPr>
              <a:defRPr lang="en-US" b="0" i="0" dirty="0">
                <a:latin typeface="Adobe Clean SemiLight" panose="020B0403020404020204" pitchFamily="34" charset="0"/>
              </a:defRPr>
            </a:lvl3pPr>
          </a:lstStyle>
          <a:p>
            <a:pPr lvl="0"/>
            <a:r>
              <a:rPr lang="en-US" dirty="0"/>
              <a:t>Edit Master text styles</a:t>
            </a:r>
          </a:p>
          <a:p>
            <a:pPr lvl="1"/>
            <a:r>
              <a:rPr lang="en-US" dirty="0"/>
              <a:t>First level</a:t>
            </a:r>
          </a:p>
          <a:p>
            <a:pPr lvl="2"/>
            <a:r>
              <a:rPr lang="en-US" dirty="0"/>
              <a:t>Second level</a:t>
            </a:r>
          </a:p>
        </p:txBody>
      </p:sp>
    </p:spTree>
    <p:extLst>
      <p:ext uri="{BB962C8B-B14F-4D97-AF65-F5344CB8AC3E}">
        <p14:creationId xmlns:p14="http://schemas.microsoft.com/office/powerpoint/2010/main" val="2217497371"/>
      </p:ext>
    </p:extLst>
  </p:cSld>
  <p:clrMapOvr>
    <a:masterClrMapping/>
  </p:clrMapOvr>
  <p:extLst>
    <p:ext uri="{DCECCB84-F9BA-43D5-87BE-67443E8EF086}">
      <p15:sldGuideLst xmlns:p15="http://schemas.microsoft.com/office/powerpoint/2012/main">
        <p15:guide id="1" orient="horz" pos="288">
          <p15:clr>
            <a:srgbClr val="FBAE40"/>
          </p15:clr>
        </p15:guide>
        <p15:guide id="2" pos="283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emo Option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A82821-2EA5-4250-83EF-4C2528BE2683}"/>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4297679" cy="6858000"/>
          </a:xfrm>
          <a:prstGeom prst="rect">
            <a:avLst/>
          </a:prstGeom>
        </p:spPr>
      </p:pic>
      <p:sp>
        <p:nvSpPr>
          <p:cNvPr id="9" name="Rectangle 8">
            <a:extLst>
              <a:ext uri="{FF2B5EF4-FFF2-40B4-BE49-F238E27FC236}">
                <a16:creationId xmlns:a16="http://schemas.microsoft.com/office/drawing/2014/main" id="{C1CED954-2E0B-4955-B87C-C2841894A7D0}"/>
              </a:ext>
            </a:extLst>
          </p:cNvPr>
          <p:cNvSpPr/>
          <p:nvPr userDrawn="1"/>
        </p:nvSpPr>
        <p:spPr bwMode="auto">
          <a:xfrm>
            <a:off x="0" y="6442076"/>
            <a:ext cx="12188825" cy="4159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dobe Clean"/>
              <a:ea typeface="ＭＳ Ｐゴシック" pitchFamily="-111" charset="-128"/>
              <a:cs typeface="+mn-cs"/>
            </a:endParaRPr>
          </a:p>
        </p:txBody>
      </p:sp>
      <p:sp>
        <p:nvSpPr>
          <p:cNvPr id="11" name="Slide Number Placeholder 5">
            <a:extLst>
              <a:ext uri="{FF2B5EF4-FFF2-40B4-BE49-F238E27FC236}">
                <a16:creationId xmlns:a16="http://schemas.microsoft.com/office/drawing/2014/main" id="{4D6C6B74-1AE1-418C-B698-B1747EAE563E}"/>
              </a:ext>
            </a:extLst>
          </p:cNvPr>
          <p:cNvSpPr txBox="1">
            <a:spLocks/>
          </p:cNvSpPr>
          <p:nvPr userDrawn="1"/>
        </p:nvSpPr>
        <p:spPr>
          <a:xfrm>
            <a:off x="5586545" y="6565901"/>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0156F56-D5AE-4C6F-B826-C69D1BC521BB}" type="slidenum">
              <a:rPr kumimoji="0" lang="en-US" sz="800" b="0" i="0" u="none" strike="noStrike" kern="1200" cap="none" spc="0" normalizeH="0" baseline="0" noProof="0" smtClean="0">
                <a:ln>
                  <a:noFill/>
                </a:ln>
                <a:solidFill>
                  <a:prstClr val="white"/>
                </a:solidFill>
                <a:effectLst/>
                <a:uLnTx/>
                <a:uFillTx/>
                <a:latin typeface="Adobe Clean"/>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prstClr val="white"/>
              </a:solidFill>
              <a:effectLst/>
              <a:uLnTx/>
              <a:uFillTx/>
              <a:latin typeface="Adobe Clean"/>
              <a:ea typeface="+mn-ea"/>
              <a:cs typeface="+mn-cs"/>
            </a:endParaRPr>
          </a:p>
        </p:txBody>
      </p:sp>
      <p:sp>
        <p:nvSpPr>
          <p:cNvPr id="13" name="Rectangle 12">
            <a:extLst>
              <a:ext uri="{FF2B5EF4-FFF2-40B4-BE49-F238E27FC236}">
                <a16:creationId xmlns:a16="http://schemas.microsoft.com/office/drawing/2014/main" id="{27B11CFE-5319-4980-9D76-839873B800FB}"/>
              </a:ext>
            </a:extLst>
          </p:cNvPr>
          <p:cNvSpPr/>
          <p:nvPr userDrawn="1"/>
        </p:nvSpPr>
        <p:spPr>
          <a:xfrm>
            <a:off x="-1" y="4572000"/>
            <a:ext cx="4297680" cy="1371600"/>
          </a:xfrm>
          <a:prstGeom prst="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Adobe Clean Light" panose="020B0303020404020204" pitchFamily="34" charset="0"/>
                <a:ea typeface="+mn-ea"/>
                <a:cs typeface="+mn-cs"/>
              </a:rPr>
              <a:t>Demonstration</a:t>
            </a:r>
          </a:p>
        </p:txBody>
      </p:sp>
      <p:pic>
        <p:nvPicPr>
          <p:cNvPr id="14" name="Picture 13">
            <a:extLst>
              <a:ext uri="{FF2B5EF4-FFF2-40B4-BE49-F238E27FC236}">
                <a16:creationId xmlns:a16="http://schemas.microsoft.com/office/drawing/2014/main" id="{507ACCC1-47FA-4D5A-A835-A5E04B91917D}"/>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6" name="Rectangle 21">
            <a:extLst>
              <a:ext uri="{FF2B5EF4-FFF2-40B4-BE49-F238E27FC236}">
                <a16:creationId xmlns:a16="http://schemas.microsoft.com/office/drawing/2014/main" id="{DA608913-8DB7-4119-883E-A1EE65C6B9CF}"/>
              </a:ext>
            </a:extLst>
          </p:cNvPr>
          <p:cNvSpPr>
            <a:spLocks noChangeArrowheads="1"/>
          </p:cNvSpPr>
          <p:nvPr userDrawn="1"/>
        </p:nvSpPr>
        <p:spPr bwMode="auto">
          <a:xfrm>
            <a:off x="304720" y="6595319"/>
            <a:ext cx="5181679" cy="107722"/>
          </a:xfrm>
          <a:prstGeom prst="rect">
            <a:avLst/>
          </a:prstGeom>
          <a:noFill/>
          <a:ln w="9525">
            <a:noFill/>
            <a:miter lim="800000"/>
            <a:headEnd/>
            <a:tailEnd/>
          </a:ln>
        </p:spPr>
        <p:txBody>
          <a:bodyPr wrap="squar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dobe Clean" pitchFamily="-111" charset="0"/>
                <a:ea typeface="+mn-ea"/>
                <a:cs typeface="+mn-cs"/>
              </a:rPr>
              <a:t>© 2021 Adobe. All Rights Reserved.</a:t>
            </a:r>
          </a:p>
        </p:txBody>
      </p:sp>
      <p:sp>
        <p:nvSpPr>
          <p:cNvPr id="17" name="TextBox 16">
            <a:extLst>
              <a:ext uri="{FF2B5EF4-FFF2-40B4-BE49-F238E27FC236}">
                <a16:creationId xmlns:a16="http://schemas.microsoft.com/office/drawing/2014/main" id="{E074BB6C-97B4-4372-B2FA-2CC4F5DA9834}"/>
              </a:ext>
            </a:extLst>
          </p:cNvPr>
          <p:cNvSpPr txBox="1"/>
          <p:nvPr userDrawn="1"/>
        </p:nvSpPr>
        <p:spPr>
          <a:xfrm>
            <a:off x="8221968" y="6511539"/>
            <a:ext cx="3300549"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dobe Clean"/>
                <a:ea typeface="+mn-ea"/>
                <a:cs typeface="+mn-cs"/>
              </a:rPr>
              <a:t>ADOBE DIGITAL LEARNING SERVICES</a:t>
            </a:r>
          </a:p>
        </p:txBody>
      </p:sp>
      <p:sp>
        <p:nvSpPr>
          <p:cNvPr id="20" name="Title Placeholder 1">
            <a:extLst>
              <a:ext uri="{FF2B5EF4-FFF2-40B4-BE49-F238E27FC236}">
                <a16:creationId xmlns:a16="http://schemas.microsoft.com/office/drawing/2014/main" id="{A82D7A69-9841-4216-BC46-3C14419B2F19}"/>
              </a:ext>
            </a:extLst>
          </p:cNvPr>
          <p:cNvSpPr>
            <a:spLocks noGrp="1"/>
          </p:cNvSpPr>
          <p:nvPr>
            <p:ph type="title"/>
          </p:nvPr>
        </p:nvSpPr>
        <p:spPr>
          <a:xfrm>
            <a:off x="4419521" y="295200"/>
            <a:ext cx="7315200" cy="625475"/>
          </a:xfrm>
          <a:prstGeom prst="rect">
            <a:avLst/>
          </a:prstGeom>
        </p:spPr>
        <p:txBody>
          <a:bodyPr vert="horz" lIns="0" tIns="45720" rIns="0" bIns="45720" rtlCol="0" anchor="ctr">
            <a:normAutofit/>
          </a:bodyPr>
          <a:lstStyle>
            <a:lvl1pPr>
              <a:defRPr lang="en-US" sz="2800" dirty="0">
                <a:latin typeface="Adobe Clean ExtraBold" panose="020B0903020404020204" pitchFamily="34" charset="0"/>
              </a:defRPr>
            </a:lvl1pPr>
          </a:lstStyle>
          <a:p>
            <a:pPr lvl="0"/>
            <a:r>
              <a:rPr lang="en-US" dirty="0"/>
              <a:t>Click to edit Master title style</a:t>
            </a:r>
          </a:p>
        </p:txBody>
      </p:sp>
      <p:sp>
        <p:nvSpPr>
          <p:cNvPr id="21" name="Text Placeholder 2">
            <a:extLst>
              <a:ext uri="{FF2B5EF4-FFF2-40B4-BE49-F238E27FC236}">
                <a16:creationId xmlns:a16="http://schemas.microsoft.com/office/drawing/2014/main" id="{4ABEB1D1-E4A7-4F25-A02F-290D468C4717}"/>
              </a:ext>
            </a:extLst>
          </p:cNvPr>
          <p:cNvSpPr>
            <a:spLocks noGrp="1"/>
          </p:cNvSpPr>
          <p:nvPr>
            <p:ph type="body" sz="quarter" idx="10" hasCustomPrompt="1"/>
          </p:nvPr>
        </p:nvSpPr>
        <p:spPr>
          <a:xfrm>
            <a:off x="4419600" y="1036800"/>
            <a:ext cx="7315200" cy="5029200"/>
          </a:xfrm>
        </p:spPr>
        <p:txBody>
          <a:bodyPr vert="horz" lIns="0" tIns="45720" rIns="0" bIns="45720" rtlCol="0">
            <a:normAutofit/>
          </a:bodyPr>
          <a:lstStyle>
            <a:lvl1pPr>
              <a:defRPr lang="en-US" b="0" i="0" dirty="0">
                <a:latin typeface="Adobe Clean SemiLight" panose="020B0403020404020204" pitchFamily="34" charset="0"/>
              </a:defRPr>
            </a:lvl1pPr>
            <a:lvl2pPr>
              <a:defRPr lang="en-US" b="0" i="0" dirty="0">
                <a:latin typeface="Adobe Clean SemiLight" panose="020B0403020404020204" pitchFamily="34" charset="0"/>
              </a:defRPr>
            </a:lvl2pPr>
            <a:lvl3pPr>
              <a:defRPr lang="en-US" b="0" i="0" dirty="0">
                <a:latin typeface="Adobe Clean SemiLight" panose="020B0403020404020204" pitchFamily="34" charset="0"/>
              </a:defRPr>
            </a:lvl3pPr>
            <a:lvl4pPr marL="950366" indent="-198387">
              <a:buFont typeface="Wingdings" panose="05000000000000000000" pitchFamily="2" charset="2"/>
              <a:buChar char="q"/>
              <a:defRPr lang="en-US" b="0" i="0" dirty="0">
                <a:latin typeface="Adobe Clean SemiLight" panose="020B0403020404020204" pitchFamily="34" charset="0"/>
              </a:defRPr>
            </a:lvl4pPr>
            <a:lvl5pPr>
              <a:defRPr lang="en-US" b="0" i="0" dirty="0">
                <a:latin typeface="Adobe Clean SemiLight" panose="020B0403020404020204" pitchFamily="34" charset="0"/>
              </a:defRPr>
            </a:lvl5pPr>
          </a:lstStyle>
          <a:p>
            <a:pPr lvl="0"/>
            <a:r>
              <a:rPr lang="en-US" dirty="0"/>
              <a:t>Edit Master text styles</a:t>
            </a:r>
          </a:p>
          <a:p>
            <a:pPr lvl="1"/>
            <a:r>
              <a:rPr lang="en-US" dirty="0"/>
              <a:t>First level</a:t>
            </a:r>
          </a:p>
          <a:p>
            <a:pPr lvl="2"/>
            <a:r>
              <a:rPr lang="en-US" dirty="0"/>
              <a:t>Second level</a:t>
            </a:r>
          </a:p>
        </p:txBody>
      </p:sp>
    </p:spTree>
    <p:extLst>
      <p:ext uri="{BB962C8B-B14F-4D97-AF65-F5344CB8AC3E}">
        <p14:creationId xmlns:p14="http://schemas.microsoft.com/office/powerpoint/2010/main" val="3941777978"/>
      </p:ext>
    </p:extLst>
  </p:cSld>
  <p:clrMapOvr>
    <a:masterClrMapping/>
  </p:clrMapOvr>
  <p:extLst>
    <p:ext uri="{DCECCB84-F9BA-43D5-87BE-67443E8EF086}">
      <p15:sldGuideLst xmlns:p15="http://schemas.microsoft.com/office/powerpoint/2012/main">
        <p15:guide id="1" orient="horz" pos="2160">
          <p15:clr>
            <a:srgbClr val="FBAE40"/>
          </p15:clr>
        </p15:guide>
        <p15:guide id="2" pos="427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auto">
          <a:xfrm>
            <a:off x="0" y="6442076"/>
            <a:ext cx="12188825" cy="4159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dobe Clean"/>
              <a:ea typeface="ＭＳ Ｐゴシック" pitchFamily="-111" charset="-128"/>
              <a:cs typeface="+mn-cs"/>
            </a:endParaRPr>
          </a:p>
        </p:txBody>
      </p:sp>
      <p:pic>
        <p:nvPicPr>
          <p:cNvPr id="12" name="Picture 11"/>
          <p:cNvPicPr>
            <a:picLocks noChangeAspect="1"/>
          </p:cNvPicPr>
          <p:nvPr userDrawn="1"/>
        </p:nvPicPr>
        <p:blipFill>
          <a:blip r:embed="rId35" cstate="hq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9" name="Rectangle 21"/>
          <p:cNvSpPr>
            <a:spLocks noChangeArrowheads="1"/>
          </p:cNvSpPr>
          <p:nvPr userDrawn="1"/>
        </p:nvSpPr>
        <p:spPr bwMode="auto">
          <a:xfrm>
            <a:off x="304720" y="6595319"/>
            <a:ext cx="5181679" cy="107722"/>
          </a:xfrm>
          <a:prstGeom prst="rect">
            <a:avLst/>
          </a:prstGeom>
          <a:noFill/>
          <a:ln w="9525">
            <a:noFill/>
            <a:miter lim="800000"/>
            <a:headEnd/>
            <a:tailEnd/>
          </a:ln>
        </p:spPr>
        <p:txBody>
          <a:bodyPr wrap="squar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dobe Clean" pitchFamily="-111" charset="0"/>
                <a:ea typeface="+mn-ea"/>
                <a:cs typeface="+mn-cs"/>
              </a:rPr>
              <a:t>© 2021 Adobe.  All Rights Reserved</a:t>
            </a:r>
          </a:p>
        </p:txBody>
      </p:sp>
      <p:sp>
        <p:nvSpPr>
          <p:cNvPr id="3" name="Text Placeholder 2"/>
          <p:cNvSpPr>
            <a:spLocks noGrp="1"/>
          </p:cNvSpPr>
          <p:nvPr>
            <p:ph type="body" idx="1"/>
          </p:nvPr>
        </p:nvSpPr>
        <p:spPr>
          <a:xfrm>
            <a:off x="320040" y="1073672"/>
            <a:ext cx="11579384" cy="5181600"/>
          </a:xfrm>
          <a:prstGeom prst="rect">
            <a:avLst/>
          </a:prstGeom>
        </p:spPr>
        <p:txBody>
          <a:bodyPr vert="horz" lIns="91440" tIns="45720" rIns="91440" bIns="45720" rtlCol="0">
            <a:normAutofit/>
          </a:body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0"/>
            <a:endParaRPr lang="en-US" dirty="0"/>
          </a:p>
        </p:txBody>
      </p:sp>
      <p:sp>
        <p:nvSpPr>
          <p:cNvPr id="4" name="Date Placeholder 3"/>
          <p:cNvSpPr>
            <a:spLocks noGrp="1"/>
          </p:cNvSpPr>
          <p:nvPr>
            <p:ph type="dt" sz="half" idx="2"/>
          </p:nvPr>
        </p:nvSpPr>
        <p:spPr>
          <a:xfrm>
            <a:off x="5586545" y="6915150"/>
            <a:ext cx="1015735" cy="168274"/>
          </a:xfrm>
          <a:prstGeom prst="rect">
            <a:avLst/>
          </a:prstGeom>
        </p:spPr>
        <p:txBody>
          <a:bodyPr vert="horz" lIns="108829" tIns="54414" rIns="108829" bIns="54414" rtlCol="0" anchor="ct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3AB78257-7A7E-4BBC-BB44-767E213B120F}" type="datetime1">
              <a:rPr kumimoji="0" lang="en-US" sz="800" b="0" i="0" u="none" strike="noStrike" kern="1200" cap="none" spc="0" normalizeH="0" baseline="0" noProof="0" smtClean="0">
                <a:ln>
                  <a:noFill/>
                </a:ln>
                <a:solidFill>
                  <a:prstClr val="white"/>
                </a:solidFill>
                <a:effectLst/>
                <a:uLnTx/>
                <a:uFillTx/>
                <a:latin typeface="Adobe Clean"/>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5/4/2021</a:t>
            </a:fld>
            <a:endParaRPr kumimoji="0" lang="en-US" sz="800" b="0" i="0" u="none" strike="noStrike" kern="1200" cap="none" spc="0" normalizeH="0" baseline="0" noProof="0" dirty="0">
              <a:ln>
                <a:noFill/>
              </a:ln>
              <a:solidFill>
                <a:prstClr val="white"/>
              </a:solidFill>
              <a:effectLst/>
              <a:uLnTx/>
              <a:uFillTx/>
              <a:latin typeface="Adobe Clean"/>
              <a:ea typeface="+mn-ea"/>
              <a:cs typeface="+mn-cs"/>
            </a:endParaRPr>
          </a:p>
        </p:txBody>
      </p:sp>
      <p:sp>
        <p:nvSpPr>
          <p:cNvPr id="6" name="Slide Number Placeholder 5"/>
          <p:cNvSpPr>
            <a:spLocks noGrp="1"/>
          </p:cNvSpPr>
          <p:nvPr>
            <p:ph type="sldNum" sz="quarter" idx="4"/>
          </p:nvPr>
        </p:nvSpPr>
        <p:spPr>
          <a:xfrm>
            <a:off x="5586545" y="6565901"/>
            <a:ext cx="1015735" cy="168274"/>
          </a:xfrm>
          <a:prstGeom prst="rect">
            <a:avLst/>
          </a:prstGeom>
        </p:spPr>
        <p:txBody>
          <a:bodyPr vert="horz" lIns="108829" tIns="54414" rIns="108829" bIns="54414" rtlCol="0" anchor="ctr"/>
          <a:lstStyle>
            <a:lvl1pPr algn="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90156F56-D5AE-4C6F-B826-C69D1BC521BB}" type="slidenum">
              <a:rPr kumimoji="0" lang="en-US" sz="800" b="0" i="0" u="none" strike="noStrike" kern="1200" cap="none" spc="0" normalizeH="0" baseline="0" noProof="0" smtClean="0">
                <a:ln>
                  <a:noFill/>
                </a:ln>
                <a:solidFill>
                  <a:prstClr val="white"/>
                </a:solidFill>
                <a:effectLst/>
                <a:uLnTx/>
                <a:uFillTx/>
                <a:latin typeface="Adobe Clean"/>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prstClr val="white"/>
              </a:solidFill>
              <a:effectLst/>
              <a:uLnTx/>
              <a:uFillTx/>
              <a:latin typeface="Adobe Clean"/>
              <a:ea typeface="+mn-ea"/>
              <a:cs typeface="+mn-cs"/>
            </a:endParaRPr>
          </a:p>
        </p:txBody>
      </p:sp>
      <p:sp>
        <p:nvSpPr>
          <p:cNvPr id="11" name="TextBox 10"/>
          <p:cNvSpPr txBox="1"/>
          <p:nvPr userDrawn="1"/>
        </p:nvSpPr>
        <p:spPr>
          <a:xfrm>
            <a:off x="8221968" y="6511539"/>
            <a:ext cx="3300549"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dobe Clean"/>
                <a:ea typeface="+mn-ea"/>
                <a:cs typeface="+mn-cs"/>
              </a:rPr>
              <a:t>ADOBE DIGITAL LEARNING SERVICES</a:t>
            </a:r>
          </a:p>
        </p:txBody>
      </p:sp>
      <p:sp>
        <p:nvSpPr>
          <p:cNvPr id="2" name="Title Placeholder 1">
            <a:extLst>
              <a:ext uri="{FF2B5EF4-FFF2-40B4-BE49-F238E27FC236}">
                <a16:creationId xmlns:a16="http://schemas.microsoft.com/office/drawing/2014/main" id="{F6F48F3E-F3EE-40CA-BE42-47D71358ED17}"/>
              </a:ext>
            </a:extLst>
          </p:cNvPr>
          <p:cNvSpPr>
            <a:spLocks noGrp="1"/>
          </p:cNvSpPr>
          <p:nvPr>
            <p:ph type="title"/>
          </p:nvPr>
        </p:nvSpPr>
        <p:spPr>
          <a:xfrm>
            <a:off x="320040" y="296432"/>
            <a:ext cx="11579385" cy="625475"/>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10569704"/>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8" r:id="rId30"/>
    <p:sldLayoutId id="2147483800" r:id="rId31"/>
    <p:sldLayoutId id="2147483801" r:id="rId32"/>
    <p:sldLayoutId id="2147483802" r:id="rId33"/>
  </p:sldLayoutIdLst>
  <p:hf hdr="0" ftr="0" dt="0"/>
  <p:txStyles>
    <p:titleStyle>
      <a:lvl1pPr algn="l" defTabSz="1088291" rtl="0" eaLnBrk="1" latinLnBrk="0" hangingPunct="1">
        <a:spcBef>
          <a:spcPct val="0"/>
        </a:spcBef>
        <a:buNone/>
        <a:defRPr sz="2800" b="1" i="0" u="none" kern="1200">
          <a:solidFill>
            <a:schemeClr val="accent6"/>
          </a:solidFill>
          <a:latin typeface="Adobe Clean ExtraBold" panose="020B0903020404020204" pitchFamily="34" charset="0"/>
          <a:ea typeface="+mj-ea"/>
          <a:cs typeface="+mj-cs"/>
        </a:defRPr>
      </a:lvl1pPr>
    </p:titleStyle>
    <p:bodyStyle>
      <a:lvl1pPr marL="0" indent="0" algn="l" defTabSz="1088291" rtl="0" eaLnBrk="1" latinLnBrk="0" hangingPunct="1">
        <a:spcBef>
          <a:spcPts val="714"/>
        </a:spcBef>
        <a:buClr>
          <a:schemeClr val="tx1"/>
        </a:buClr>
        <a:buSzPct val="100000"/>
        <a:buFont typeface="Arial" panose="020B0604020202020204" pitchFamily="34" charset="0"/>
        <a:buNone/>
        <a:defRPr sz="2400" b="0" i="0" kern="1200">
          <a:solidFill>
            <a:schemeClr val="tx1"/>
          </a:solidFill>
          <a:latin typeface="Adobe Clean SemiLight" panose="020B0403020404020204" pitchFamily="34" charset="0"/>
          <a:ea typeface="+mn-ea"/>
          <a:cs typeface="+mn-cs"/>
        </a:defRPr>
      </a:lvl1pPr>
      <a:lvl2pPr marL="566738" indent="-215900" algn="l" defTabSz="1088291" rtl="0" eaLnBrk="1" latinLnBrk="0" hangingPunct="1">
        <a:spcBef>
          <a:spcPts val="714"/>
        </a:spcBef>
        <a:buClrTx/>
        <a:buSzPct val="100000"/>
        <a:buFont typeface="Arial" panose="020B0604020202020204" pitchFamily="34" charset="0"/>
        <a:buChar char="•"/>
        <a:defRPr sz="2200" b="0" i="0" kern="1200">
          <a:solidFill>
            <a:schemeClr val="tx1"/>
          </a:solidFill>
          <a:latin typeface="Adobe Clean SemiLight" panose="020B0403020404020204" pitchFamily="34" charset="0"/>
          <a:ea typeface="+mn-ea"/>
          <a:cs typeface="+mn-cs"/>
        </a:defRPr>
      </a:lvl2pPr>
      <a:lvl3pPr marL="751979" indent="-200276" algn="l" defTabSz="1088291" rtl="0" eaLnBrk="1" latinLnBrk="0" hangingPunct="1">
        <a:spcBef>
          <a:spcPts val="714"/>
        </a:spcBef>
        <a:buClrTx/>
        <a:buSzPct val="80000"/>
        <a:buFont typeface="Courier New" panose="02070309020205020404" pitchFamily="49" charset="0"/>
        <a:buChar char="o"/>
        <a:defRPr sz="2000" b="0" i="0" kern="1200">
          <a:solidFill>
            <a:schemeClr val="tx1"/>
          </a:solidFill>
          <a:latin typeface="Adobe Clean SemiLight" panose="020B0403020404020204" pitchFamily="34" charset="0"/>
          <a:ea typeface="+mn-ea"/>
          <a:cs typeface="+mn-cs"/>
        </a:defRPr>
      </a:lvl3pPr>
      <a:lvl4pPr marL="973138" indent="-220663" algn="l" defTabSz="1088291" rtl="0" eaLnBrk="1" latinLnBrk="0" hangingPunct="1">
        <a:spcBef>
          <a:spcPts val="714"/>
        </a:spcBef>
        <a:buClrTx/>
        <a:buSzPct val="70000"/>
        <a:buFont typeface="Wingdings" panose="05000000000000000000" pitchFamily="2" charset="2"/>
        <a:buChar char="§"/>
        <a:defRPr sz="1800" b="0" i="0" kern="1200">
          <a:solidFill>
            <a:schemeClr val="tx1"/>
          </a:solidFill>
          <a:latin typeface="Adobe Clean SemiLight" panose="020B0403020404020204" pitchFamily="34" charset="0"/>
          <a:ea typeface="+mn-ea"/>
          <a:cs typeface="+mn-cs"/>
        </a:defRPr>
      </a:lvl4pPr>
      <a:lvl5pPr marL="1147763" indent="-196850" algn="l" defTabSz="1088291" rtl="0" eaLnBrk="1" latinLnBrk="0" hangingPunct="1">
        <a:spcBef>
          <a:spcPts val="714"/>
        </a:spcBef>
        <a:buClrTx/>
        <a:buSzPct val="100000"/>
        <a:buFont typeface="Wingdings" panose="05000000000000000000" pitchFamily="2" charset="2"/>
        <a:buChar char="§"/>
        <a:defRPr sz="1600" b="0" i="0" kern="1200">
          <a:solidFill>
            <a:schemeClr val="tx1"/>
          </a:solidFill>
          <a:latin typeface="Adobe Clean SemiLight" panose="020B0403020404020204" pitchFamily="34" charset="0"/>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291" rtl="0" eaLnBrk="1" latinLnBrk="0" hangingPunct="1">
        <a:defRPr sz="2100" kern="1200">
          <a:solidFill>
            <a:schemeClr val="tx1"/>
          </a:solidFill>
          <a:latin typeface="+mn-lt"/>
          <a:ea typeface="+mn-ea"/>
          <a:cs typeface="+mn-cs"/>
        </a:defRPr>
      </a:lvl1pPr>
      <a:lvl2pPr marL="544145" algn="l" defTabSz="1088291" rtl="0" eaLnBrk="1" latinLnBrk="0" hangingPunct="1">
        <a:defRPr sz="2100" kern="1200">
          <a:solidFill>
            <a:schemeClr val="tx1"/>
          </a:solidFill>
          <a:latin typeface="+mn-lt"/>
          <a:ea typeface="+mn-ea"/>
          <a:cs typeface="+mn-cs"/>
        </a:defRPr>
      </a:lvl2pPr>
      <a:lvl3pPr marL="1088291" algn="l" defTabSz="1088291" rtl="0" eaLnBrk="1" latinLnBrk="0" hangingPunct="1">
        <a:defRPr sz="2100" kern="1200">
          <a:solidFill>
            <a:schemeClr val="tx1"/>
          </a:solidFill>
          <a:latin typeface="+mn-lt"/>
          <a:ea typeface="+mn-ea"/>
          <a:cs typeface="+mn-cs"/>
        </a:defRPr>
      </a:lvl3pPr>
      <a:lvl4pPr marL="1632436" algn="l" defTabSz="1088291" rtl="0" eaLnBrk="1" latinLnBrk="0" hangingPunct="1">
        <a:defRPr sz="2100" kern="1200">
          <a:solidFill>
            <a:schemeClr val="tx1"/>
          </a:solidFill>
          <a:latin typeface="+mn-lt"/>
          <a:ea typeface="+mn-ea"/>
          <a:cs typeface="+mn-cs"/>
        </a:defRPr>
      </a:lvl4pPr>
      <a:lvl5pPr marL="2176581" algn="l" defTabSz="1088291" rtl="0" eaLnBrk="1" latinLnBrk="0" hangingPunct="1">
        <a:defRPr sz="2100" kern="1200">
          <a:solidFill>
            <a:schemeClr val="tx1"/>
          </a:solidFill>
          <a:latin typeface="+mn-lt"/>
          <a:ea typeface="+mn-ea"/>
          <a:cs typeface="+mn-cs"/>
        </a:defRPr>
      </a:lvl5pPr>
      <a:lvl6pPr marL="2720726" algn="l" defTabSz="1088291" rtl="0" eaLnBrk="1" latinLnBrk="0" hangingPunct="1">
        <a:defRPr sz="2100" kern="1200">
          <a:solidFill>
            <a:schemeClr val="tx1"/>
          </a:solidFill>
          <a:latin typeface="+mn-lt"/>
          <a:ea typeface="+mn-ea"/>
          <a:cs typeface="+mn-cs"/>
        </a:defRPr>
      </a:lvl6pPr>
      <a:lvl7pPr marL="3264872" algn="l" defTabSz="1088291" rtl="0" eaLnBrk="1" latinLnBrk="0" hangingPunct="1">
        <a:defRPr sz="2100" kern="1200">
          <a:solidFill>
            <a:schemeClr val="tx1"/>
          </a:solidFill>
          <a:latin typeface="+mn-lt"/>
          <a:ea typeface="+mn-ea"/>
          <a:cs typeface="+mn-cs"/>
        </a:defRPr>
      </a:lvl7pPr>
      <a:lvl8pPr marL="3809017" algn="l" defTabSz="1088291" rtl="0" eaLnBrk="1" latinLnBrk="0" hangingPunct="1">
        <a:defRPr sz="2100" kern="1200">
          <a:solidFill>
            <a:schemeClr val="tx1"/>
          </a:solidFill>
          <a:latin typeface="+mn-lt"/>
          <a:ea typeface="+mn-ea"/>
          <a:cs typeface="+mn-cs"/>
        </a:defRPr>
      </a:lvl8pPr>
      <a:lvl9pPr marL="4353162" algn="l" defTabSz="1088291"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2.xml"/><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hyperlink" Target="http://example.com/path/page.html" TargetMode="External"/><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F99987C-19A5-4EB0-B326-2122DC786874}"/>
              </a:ext>
            </a:extLst>
          </p:cNvPr>
          <p:cNvSpPr>
            <a:spLocks noGrp="1"/>
          </p:cNvSpPr>
          <p:nvPr>
            <p:ph sz="quarter" idx="12"/>
          </p:nvPr>
        </p:nvSpPr>
        <p:spPr>
          <a:xfrm>
            <a:off x="793983" y="984680"/>
            <a:ext cx="5908415" cy="1394267"/>
          </a:xfrm>
        </p:spPr>
        <p:txBody>
          <a:bodyPr/>
          <a:lstStyle/>
          <a:p>
            <a:r>
              <a:rPr lang="en-US" dirty="0"/>
              <a:t>Introduction to the HTML Template Language</a:t>
            </a:r>
          </a:p>
        </p:txBody>
      </p:sp>
      <p:sp>
        <p:nvSpPr>
          <p:cNvPr id="3" name="Text Placeholder 6">
            <a:extLst>
              <a:ext uri="{FF2B5EF4-FFF2-40B4-BE49-F238E27FC236}">
                <a16:creationId xmlns:a16="http://schemas.microsoft.com/office/drawing/2014/main" id="{454FB80C-5DB8-4F6C-8D3A-A5CBE54DEC27}"/>
              </a:ext>
            </a:extLst>
          </p:cNvPr>
          <p:cNvSpPr txBox="1">
            <a:spLocks/>
          </p:cNvSpPr>
          <p:nvPr/>
        </p:nvSpPr>
        <p:spPr>
          <a:xfrm>
            <a:off x="1" y="2677807"/>
            <a:ext cx="9626320" cy="2526491"/>
          </a:xfrm>
          <a:prstGeom prst="rect">
            <a:avLst/>
          </a:prstGeom>
          <a:solidFill>
            <a:srgbClr val="FFFFFF"/>
          </a:solidFill>
        </p:spPr>
        <p:txBody>
          <a:bodyPr anchor="t"/>
          <a:lstStyle>
            <a:lvl1pPr marL="0" indent="0" algn="l" defTabSz="1088291" rtl="0" eaLnBrk="1" latinLnBrk="0" hangingPunct="1">
              <a:spcBef>
                <a:spcPts val="714"/>
              </a:spcBef>
              <a:buClr>
                <a:schemeClr val="accent4"/>
              </a:buClr>
              <a:buSzPct val="70000"/>
              <a:buFontTx/>
              <a:buNone/>
              <a:defRPr sz="2400" kern="1200">
                <a:solidFill>
                  <a:schemeClr val="tx1"/>
                </a:solidFill>
                <a:latin typeface="+mn-lt"/>
                <a:ea typeface="+mn-ea"/>
                <a:cs typeface="+mn-cs"/>
              </a:defRPr>
            </a:lvl1pPr>
            <a:lvl2pPr marL="551703" indent="-275852" algn="l" defTabSz="1088291" rtl="0" eaLnBrk="1" latinLnBrk="0" hangingPunct="1">
              <a:spcBef>
                <a:spcPts val="714"/>
              </a:spcBef>
              <a:buClrTx/>
              <a:buSzPct val="100000"/>
              <a:buFont typeface="Arial" panose="020B0604020202020204" pitchFamily="34" charset="0"/>
              <a:buChar char="•"/>
              <a:defRPr sz="2200" kern="1200">
                <a:solidFill>
                  <a:schemeClr val="tx1"/>
                </a:solidFill>
                <a:latin typeface="+mn-lt"/>
                <a:ea typeface="+mn-ea"/>
                <a:cs typeface="+mn-cs"/>
              </a:defRPr>
            </a:lvl2pPr>
            <a:lvl3pPr marL="751979" indent="-200276" algn="l" defTabSz="1088291" rtl="0" eaLnBrk="1" latinLnBrk="0" hangingPunct="1">
              <a:spcBef>
                <a:spcPts val="714"/>
              </a:spcBef>
              <a:buClrTx/>
              <a:buSzPct val="80000"/>
              <a:buFont typeface="Courier New" panose="02070309020205020404" pitchFamily="49" charset="0"/>
              <a:buChar char="o"/>
              <a:defRPr sz="2000" kern="1200">
                <a:solidFill>
                  <a:schemeClr val="tx1"/>
                </a:solidFill>
                <a:latin typeface="+mn-lt"/>
                <a:ea typeface="+mn-ea"/>
                <a:cs typeface="+mn-cs"/>
              </a:defRPr>
            </a:lvl3pPr>
            <a:lvl4pPr marL="950366" indent="-198387" algn="l" defTabSz="1088291" rtl="0" eaLnBrk="1" latinLnBrk="0" hangingPunct="1">
              <a:spcBef>
                <a:spcPts val="714"/>
              </a:spcBef>
              <a:buClrTx/>
              <a:buSzPct val="6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Tx/>
              <a:buSzPct val="40000"/>
              <a:buFont typeface="Wingdings" panose="05000000000000000000" pitchFamily="2" charset="2"/>
              <a:buChar char="q"/>
              <a:defRPr sz="16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698500" lvl="2" indent="0">
              <a:buClr>
                <a:srgbClr val="000000"/>
              </a:buClr>
              <a:buNone/>
            </a:pPr>
            <a:r>
              <a:rPr lang="en-US" sz="1800" dirty="0">
                <a:latin typeface="Adobe Clean SemiLight" panose="020B0403020404020204" pitchFamily="34" charset="0"/>
              </a:rPr>
              <a:t>Objectives:</a:t>
            </a:r>
          </a:p>
          <a:p>
            <a:pPr marL="1041400" lvl="2" indent="-342900">
              <a:buClr>
                <a:srgbClr val="000000"/>
              </a:buClr>
              <a:buFont typeface="Arial" panose="020B0604020202020204" pitchFamily="34" charset="0"/>
              <a:buChar char="•"/>
            </a:pPr>
            <a:r>
              <a:rPr lang="en-US" sz="1800" dirty="0">
                <a:latin typeface="Adobe Clean SemiLight" panose="020B0403020404020204" pitchFamily="34" charset="0"/>
              </a:rPr>
              <a:t>Explain HTL</a:t>
            </a:r>
          </a:p>
          <a:p>
            <a:pPr marL="1041400" lvl="2" indent="-342900">
              <a:buClr>
                <a:srgbClr val="000000"/>
              </a:buClr>
              <a:buFont typeface="Arial" panose="020B0604020202020204" pitchFamily="34" charset="0"/>
              <a:buChar char="•"/>
            </a:pPr>
            <a:r>
              <a:rPr lang="en-US" sz="1800" dirty="0">
                <a:latin typeface="Adobe Clean SemiLight" panose="020B0403020404020204" pitchFamily="34" charset="0"/>
              </a:rPr>
              <a:t>Explain the goals of HTL</a:t>
            </a:r>
          </a:p>
          <a:p>
            <a:pPr marL="1041400" lvl="2" indent="-342900">
              <a:buClr>
                <a:srgbClr val="000000"/>
              </a:buClr>
              <a:buFont typeface="Arial" panose="020B0604020202020204" pitchFamily="34" charset="0"/>
              <a:buChar char="•"/>
            </a:pPr>
            <a:r>
              <a:rPr lang="en-US" sz="1800" dirty="0">
                <a:latin typeface="Adobe Clean SemiLight" panose="020B0403020404020204" pitchFamily="34" charset="0"/>
              </a:rPr>
              <a:t>Explain the HTL syntax</a:t>
            </a:r>
          </a:p>
          <a:p>
            <a:pPr marL="1041400" lvl="2" indent="-342900">
              <a:buClr>
                <a:srgbClr val="000000"/>
              </a:buClr>
              <a:buFont typeface="Arial" panose="020B0604020202020204" pitchFamily="34" charset="0"/>
              <a:buChar char="•"/>
            </a:pPr>
            <a:r>
              <a:rPr lang="en-US" sz="1800" dirty="0">
                <a:latin typeface="Adobe Clean SemiLight" panose="020B0403020404020204" pitchFamily="34" charset="0"/>
              </a:rPr>
              <a:t>Render the page content by using Adobe Experience Manager (AEM) global objects</a:t>
            </a:r>
          </a:p>
          <a:p>
            <a:pPr marL="1041400" lvl="2" indent="-342900">
              <a:buClr>
                <a:srgbClr val="000000"/>
              </a:buClr>
              <a:buFont typeface="Arial" panose="020B0604020202020204" pitchFamily="34" charset="0"/>
              <a:buChar char="•"/>
            </a:pPr>
            <a:r>
              <a:rPr lang="en-US" sz="1800" dirty="0">
                <a:latin typeface="Adobe Clean SemiLight" panose="020B0403020404020204" pitchFamily="34" charset="0"/>
              </a:rPr>
              <a:t>Render page content by using HTL attributes</a:t>
            </a:r>
          </a:p>
        </p:txBody>
      </p:sp>
    </p:spTree>
    <p:extLst>
      <p:ext uri="{BB962C8B-B14F-4D97-AF65-F5344CB8AC3E}">
        <p14:creationId xmlns:p14="http://schemas.microsoft.com/office/powerpoint/2010/main" val="98683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Global Objects for HTL</a:t>
            </a:r>
          </a:p>
        </p:txBody>
      </p:sp>
      <p:sp>
        <p:nvSpPr>
          <p:cNvPr id="3" name="Content Placeholder 2"/>
          <p:cNvSpPr>
            <a:spLocks noGrp="1"/>
          </p:cNvSpPr>
          <p:nvPr>
            <p:ph type="body" sz="quarter" idx="14"/>
          </p:nvPr>
        </p:nvSpPr>
        <p:spPr/>
        <p:txBody>
          <a:bodyPr>
            <a:normAutofit lnSpcReduction="10000"/>
          </a:bodyPr>
          <a:lstStyle/>
          <a:p>
            <a:pPr marL="342900" indent="-342900">
              <a:buClrTx/>
              <a:buFont typeface="Arial" panose="020B0604020202020204" pitchFamily="34" charset="0"/>
              <a:buChar char="•"/>
            </a:pPr>
            <a:r>
              <a:rPr lang="en-US" sz="2200" dirty="0"/>
              <a:t>Enumerable objects can be iterated through using data-sly-list.</a:t>
            </a:r>
          </a:p>
          <a:p>
            <a:pPr lvl="2">
              <a:buSzPct val="70000"/>
            </a:pPr>
            <a:r>
              <a:rPr lang="en-US" sz="2000" dirty="0"/>
              <a:t>properties</a:t>
            </a:r>
          </a:p>
          <a:p>
            <a:pPr lvl="2">
              <a:buSzPct val="70000"/>
            </a:pPr>
            <a:r>
              <a:rPr lang="en-US" sz="2000" dirty="0" err="1"/>
              <a:t>pageProperties</a:t>
            </a:r>
            <a:endParaRPr lang="en-US" sz="2000" dirty="0"/>
          </a:p>
          <a:p>
            <a:pPr lvl="2">
              <a:buSzPct val="70000"/>
            </a:pPr>
            <a:r>
              <a:rPr lang="en-US" sz="2000" dirty="0" err="1"/>
              <a:t>inheritedPageProperties</a:t>
            </a:r>
            <a:endParaRPr lang="en-US" sz="2000" dirty="0"/>
          </a:p>
          <a:p>
            <a:pPr lvl="2">
              <a:buSzPct val="70000"/>
            </a:pPr>
            <a:endParaRPr lang="en-US" sz="2000" dirty="0"/>
          </a:p>
          <a:p>
            <a:pPr marL="342900" indent="-342900">
              <a:buClrTx/>
              <a:buFont typeface="Arial" panose="020B0604020202020204" pitchFamily="34" charset="0"/>
              <a:buChar char="•"/>
            </a:pPr>
            <a:r>
              <a:rPr lang="en-US" sz="2200" dirty="0"/>
              <a:t>Java-backed objects </a:t>
            </a:r>
          </a:p>
          <a:p>
            <a:pPr lvl="2">
              <a:buSzPct val="70000"/>
            </a:pPr>
            <a:r>
              <a:rPr lang="en-US" sz="2000" dirty="0"/>
              <a:t>component – </a:t>
            </a:r>
            <a:r>
              <a:rPr lang="en-US" sz="2000" dirty="0" err="1"/>
              <a:t>componentContext</a:t>
            </a:r>
            <a:endParaRPr lang="en-US" sz="2000" dirty="0"/>
          </a:p>
          <a:p>
            <a:pPr lvl="2">
              <a:buSzPct val="70000"/>
            </a:pPr>
            <a:r>
              <a:rPr lang="en-US" sz="2000" dirty="0" err="1"/>
              <a:t>currentDesign</a:t>
            </a:r>
            <a:endParaRPr lang="en-US" sz="2000" dirty="0"/>
          </a:p>
          <a:p>
            <a:pPr lvl="2">
              <a:buSzPct val="70000"/>
            </a:pPr>
            <a:r>
              <a:rPr lang="en-US" sz="2000" dirty="0" err="1"/>
              <a:t>currentPage</a:t>
            </a:r>
            <a:endParaRPr lang="en-US" sz="2000" dirty="0"/>
          </a:p>
          <a:p>
            <a:pPr lvl="2">
              <a:buSzPct val="70000"/>
            </a:pPr>
            <a:r>
              <a:rPr lang="en-US" sz="2000" dirty="0" err="1"/>
              <a:t>currentSession</a:t>
            </a:r>
            <a:endParaRPr lang="en-US" sz="2000" dirty="0"/>
          </a:p>
          <a:p>
            <a:pPr lvl="2">
              <a:buSzPct val="70000"/>
            </a:pPr>
            <a:r>
              <a:rPr lang="en-US" sz="2000" dirty="0"/>
              <a:t>request - response</a:t>
            </a:r>
          </a:p>
          <a:p>
            <a:pPr lvl="2">
              <a:buSzPct val="70000"/>
            </a:pPr>
            <a:r>
              <a:rPr lang="en-US" sz="2000" dirty="0"/>
              <a:t>resource – </a:t>
            </a:r>
            <a:r>
              <a:rPr lang="en-US" sz="2000" dirty="0" err="1"/>
              <a:t>resourceDesign</a:t>
            </a:r>
            <a:r>
              <a:rPr lang="en-US" sz="2000" dirty="0"/>
              <a:t> – </a:t>
            </a:r>
            <a:r>
              <a:rPr lang="en-US" sz="2000" dirty="0" err="1"/>
              <a:t>resourcePage</a:t>
            </a:r>
            <a:endParaRPr lang="en-US" sz="2000" dirty="0"/>
          </a:p>
          <a:p>
            <a:pPr lvl="2">
              <a:buSzPct val="70000"/>
            </a:pPr>
            <a:r>
              <a:rPr lang="en-US" sz="2000" dirty="0" err="1"/>
              <a:t>wcmmode</a:t>
            </a:r>
            <a:endParaRPr lang="en-US" sz="2000" dirty="0"/>
          </a:p>
          <a:p>
            <a:pPr lvl="2"/>
            <a:endParaRPr lang="en-US" sz="2000" dirty="0"/>
          </a:p>
        </p:txBody>
      </p:sp>
      <p:sp>
        <p:nvSpPr>
          <p:cNvPr id="4" name="Slide Number Placeholder 3"/>
          <p:cNvSpPr>
            <a:spLocks noGrp="1"/>
          </p:cNvSpPr>
          <p:nvPr>
            <p:ph type="sldNum" sz="quarter" idx="4294967295"/>
          </p:nvPr>
        </p:nvSpPr>
        <p:spPr>
          <a:xfrm>
            <a:off x="0" y="6565900"/>
            <a:ext cx="1016000" cy="168275"/>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10</a:t>
            </a:fld>
            <a:endParaRPr lang="en-US" dirty="0"/>
          </a:p>
        </p:txBody>
      </p:sp>
    </p:spTree>
    <p:extLst>
      <p:ext uri="{BB962C8B-B14F-4D97-AF65-F5344CB8AC3E}">
        <p14:creationId xmlns:p14="http://schemas.microsoft.com/office/powerpoint/2010/main" val="2821461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HTL Specification</a:t>
            </a:r>
          </a:p>
        </p:txBody>
      </p:sp>
      <p:sp>
        <p:nvSpPr>
          <p:cNvPr id="3" name="Content Placeholder 2"/>
          <p:cNvSpPr>
            <a:spLocks noGrp="1"/>
          </p:cNvSpPr>
          <p:nvPr>
            <p:ph type="body" sz="quarter" idx="14"/>
          </p:nvPr>
        </p:nvSpPr>
        <p:spPr/>
        <p:txBody>
          <a:bodyPr>
            <a:normAutofit/>
          </a:bodyPr>
          <a:lstStyle/>
          <a:p>
            <a:pPr>
              <a:buClrTx/>
            </a:pPr>
            <a:r>
              <a:rPr lang="en-US" dirty="0"/>
              <a:t>The HTML Template Language specification GitHub repository for HTL attributes, behavior, and syntax: </a:t>
            </a:r>
            <a:r>
              <a:rPr lang="en-US" u="sng" dirty="0">
                <a:solidFill>
                  <a:schemeClr val="accent2"/>
                </a:solidFill>
              </a:rPr>
              <a:t>https://github.com/adobe/htl-spec</a:t>
            </a:r>
          </a:p>
          <a:p>
            <a:pPr lvl="2">
              <a:buSzPct val="70000"/>
            </a:pPr>
            <a:endParaRPr lang="en-US" sz="2000" dirty="0"/>
          </a:p>
          <a:p>
            <a:pPr lvl="2"/>
            <a:endParaRPr lang="en-US" sz="2000" dirty="0"/>
          </a:p>
        </p:txBody>
      </p:sp>
      <p:sp>
        <p:nvSpPr>
          <p:cNvPr id="4" name="Slide Number Placeholder 3"/>
          <p:cNvSpPr>
            <a:spLocks noGrp="1"/>
          </p:cNvSpPr>
          <p:nvPr>
            <p:ph type="sldNum" sz="quarter" idx="4294967295"/>
          </p:nvPr>
        </p:nvSpPr>
        <p:spPr>
          <a:xfrm>
            <a:off x="0" y="6565900"/>
            <a:ext cx="1016000" cy="168275"/>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11</a:t>
            </a:fld>
            <a:endParaRPr lang="en-US" dirty="0"/>
          </a:p>
        </p:txBody>
      </p:sp>
      <p:pic>
        <p:nvPicPr>
          <p:cNvPr id="6" name="Picture 5">
            <a:extLst>
              <a:ext uri="{FF2B5EF4-FFF2-40B4-BE49-F238E27FC236}">
                <a16:creationId xmlns:a16="http://schemas.microsoft.com/office/drawing/2014/main" id="{90D5D8B9-E38E-49FD-8F51-42C3D969AAC8}"/>
              </a:ext>
            </a:extLst>
          </p:cNvPr>
          <p:cNvPicPr>
            <a:picLocks noChangeAspect="1"/>
          </p:cNvPicPr>
          <p:nvPr/>
        </p:nvPicPr>
        <p:blipFill>
          <a:blip r:embed="rId3"/>
          <a:stretch>
            <a:fillRect/>
          </a:stretch>
        </p:blipFill>
        <p:spPr>
          <a:xfrm>
            <a:off x="6846702" y="2154477"/>
            <a:ext cx="4753225" cy="42233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7731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737FBC4-820C-419C-871E-410C115CA7A8}"/>
              </a:ext>
            </a:extLst>
          </p:cNvPr>
          <p:cNvSpPr>
            <a:spLocks noGrp="1"/>
          </p:cNvSpPr>
          <p:nvPr>
            <p:ph type="body" sz="quarter" idx="10"/>
          </p:nvPr>
        </p:nvSpPr>
        <p:spPr/>
        <p:txBody>
          <a:bodyPr/>
          <a:lstStyle/>
          <a:p>
            <a:r>
              <a:rPr lang="en-US" dirty="0"/>
              <a:t>Select the three correct statements about HTL.</a:t>
            </a:r>
          </a:p>
          <a:p>
            <a:endParaRPr lang="en-US" dirty="0"/>
          </a:p>
          <a:p>
            <a:pPr marL="732831" lvl="1" indent="-457063">
              <a:buFont typeface="+mj-lt"/>
              <a:buAutoNum type="alphaUcPeriod"/>
            </a:pPr>
            <a:r>
              <a:rPr lang="en-US" dirty="0"/>
              <a:t>A template created in HTL is a valid HTML5 file.</a:t>
            </a:r>
          </a:p>
          <a:p>
            <a:pPr marL="732831" lvl="1" indent="-457063">
              <a:buFont typeface="+mj-lt"/>
              <a:buAutoNum type="alphaUcPeriod"/>
            </a:pPr>
            <a:r>
              <a:rPr lang="en-US" dirty="0"/>
              <a:t>HTL is not compatible with JSP or ESP.</a:t>
            </a:r>
          </a:p>
          <a:p>
            <a:pPr marL="732831" lvl="1" indent="-457063">
              <a:buFont typeface="+mj-lt"/>
              <a:buAutoNum type="alphaUcPeriod"/>
            </a:pPr>
            <a:r>
              <a:rPr lang="en-US" dirty="0"/>
              <a:t>HTL is the recommended language for developing components in AEM.</a:t>
            </a:r>
          </a:p>
          <a:p>
            <a:pPr marL="732831" lvl="1" indent="-457063">
              <a:buFont typeface="+mj-lt"/>
              <a:buAutoNum type="alphaUcPeriod"/>
            </a:pPr>
            <a:r>
              <a:rPr lang="en-US" sz="2400" dirty="0"/>
              <a:t>Y</a:t>
            </a:r>
            <a:r>
              <a:rPr lang="en-US" sz="2400"/>
              <a:t>ou </a:t>
            </a:r>
            <a:r>
              <a:rPr lang="en-US" sz="2400" dirty="0"/>
              <a:t>cannot include HTL expressions within HTML tags.</a:t>
            </a:r>
            <a:endParaRPr lang="en-US" dirty="0"/>
          </a:p>
          <a:p>
            <a:pPr marL="732831" lvl="1" indent="-457063">
              <a:buFont typeface="+mj-lt"/>
              <a:buAutoNum type="alphaUcPeriod"/>
            </a:pPr>
            <a:r>
              <a:rPr lang="en-US" dirty="0"/>
              <a:t>HTL automatically filters and escapes all text being output to the presentation layer to prevent cross-site-scripting vulnerabilities.</a:t>
            </a:r>
          </a:p>
        </p:txBody>
      </p:sp>
      <p:pic>
        <p:nvPicPr>
          <p:cNvPr id="6" name="Picture 5">
            <a:extLst>
              <a:ext uri="{FF2B5EF4-FFF2-40B4-BE49-F238E27FC236}">
                <a16:creationId xmlns:a16="http://schemas.microsoft.com/office/drawing/2014/main" id="{B5BA9E35-BBE5-4417-A667-9190EDDA6AF3}"/>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557846" y="1356360"/>
            <a:ext cx="428888" cy="362141"/>
          </a:xfrm>
          <a:prstGeom prst="rect">
            <a:avLst/>
          </a:prstGeom>
        </p:spPr>
      </p:pic>
      <p:pic>
        <p:nvPicPr>
          <p:cNvPr id="4" name="Picture 3">
            <a:extLst>
              <a:ext uri="{FF2B5EF4-FFF2-40B4-BE49-F238E27FC236}">
                <a16:creationId xmlns:a16="http://schemas.microsoft.com/office/drawing/2014/main" id="{E4FD54BC-222D-4EAC-A9F5-5855240C78A5}"/>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648312" y="2574366"/>
            <a:ext cx="428888" cy="362141"/>
          </a:xfrm>
          <a:prstGeom prst="rect">
            <a:avLst/>
          </a:prstGeom>
        </p:spPr>
      </p:pic>
      <p:pic>
        <p:nvPicPr>
          <p:cNvPr id="7" name="Picture 6">
            <a:extLst>
              <a:ext uri="{FF2B5EF4-FFF2-40B4-BE49-F238E27FC236}">
                <a16:creationId xmlns:a16="http://schemas.microsoft.com/office/drawing/2014/main" id="{78A0BBDC-8610-4756-BA93-B6DBB955E417}"/>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957421" y="4511842"/>
            <a:ext cx="428888" cy="362141"/>
          </a:xfrm>
          <a:prstGeom prst="rect">
            <a:avLst/>
          </a:prstGeom>
        </p:spPr>
      </p:pic>
    </p:spTree>
    <p:extLst>
      <p:ext uri="{BB962C8B-B14F-4D97-AF65-F5344CB8AC3E}">
        <p14:creationId xmlns:p14="http://schemas.microsoft.com/office/powerpoint/2010/main" val="146666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F8E5149-FCF3-407F-8D78-AD92E9F73DCB}"/>
              </a:ext>
            </a:extLst>
          </p:cNvPr>
          <p:cNvSpPr>
            <a:spLocks noGrp="1"/>
          </p:cNvSpPr>
          <p:nvPr>
            <p:ph type="title"/>
          </p:nvPr>
        </p:nvSpPr>
        <p:spPr>
          <a:xfrm>
            <a:off x="4419521" y="1515979"/>
            <a:ext cx="7631308" cy="1203157"/>
          </a:xfrm>
        </p:spPr>
        <p:txBody>
          <a:bodyPr>
            <a:normAutofit/>
          </a:bodyPr>
          <a:lstStyle/>
          <a:p>
            <a:pPr algn="ctr"/>
            <a:r>
              <a:rPr lang="en-US" dirty="0">
                <a:solidFill>
                  <a:srgbClr val="FF0000"/>
                </a:solidFill>
              </a:rPr>
              <a:t>Exercise 1: Render page content by using AEM global objects </a:t>
            </a:r>
          </a:p>
        </p:txBody>
      </p:sp>
      <p:sp>
        <p:nvSpPr>
          <p:cNvPr id="3" name="Title 4">
            <a:extLst>
              <a:ext uri="{FF2B5EF4-FFF2-40B4-BE49-F238E27FC236}">
                <a16:creationId xmlns:a16="http://schemas.microsoft.com/office/drawing/2014/main" id="{CD0322EB-86C8-4ED8-A2BD-9B5292D86A85}"/>
              </a:ext>
            </a:extLst>
          </p:cNvPr>
          <p:cNvSpPr txBox="1">
            <a:spLocks/>
          </p:cNvSpPr>
          <p:nvPr/>
        </p:nvSpPr>
        <p:spPr>
          <a:xfrm>
            <a:off x="4419521" y="3242655"/>
            <a:ext cx="7631308" cy="1203157"/>
          </a:xfrm>
          <a:prstGeom prst="rect">
            <a:avLst/>
          </a:prstGeom>
        </p:spPr>
        <p:txBody>
          <a:bodyPr vert="horz" lIns="91440" tIns="45720" rIns="91440" bIns="45720" rtlCol="0" anchor="ctr">
            <a:normAutofit/>
          </a:bodyPr>
          <a:lstStyle>
            <a:lvl1pPr marL="0" indent="0" algn="l" defTabSz="1088291" rtl="0" eaLnBrk="1" latinLnBrk="0" hangingPunct="1">
              <a:spcBef>
                <a:spcPct val="0"/>
              </a:spcBef>
              <a:buNone/>
              <a:defRPr sz="3200" b="0" i="0" u="none" kern="1200">
                <a:solidFill>
                  <a:schemeClr val="tx1"/>
                </a:solidFill>
                <a:latin typeface="Adobe Clean Light" panose="020B0303020404020204" pitchFamily="34" charset="0"/>
                <a:ea typeface="+mj-ea"/>
                <a:cs typeface="+mj-cs"/>
              </a:defRPr>
            </a:lvl1pPr>
          </a:lstStyle>
          <a:p>
            <a:pPr algn="ctr"/>
            <a:r>
              <a:rPr lang="en-US" b="1" dirty="0">
                <a:solidFill>
                  <a:srgbClr val="FF0000"/>
                </a:solidFill>
                <a:latin typeface="Adobe Clean ExtraBold" panose="020B0903020404020204" pitchFamily="34" charset="0"/>
              </a:rPr>
              <a:t>Exercise 2: Render page content by using </a:t>
            </a:r>
            <a:br>
              <a:rPr lang="en-US" b="1" dirty="0">
                <a:solidFill>
                  <a:srgbClr val="FF0000"/>
                </a:solidFill>
                <a:latin typeface="Adobe Clean ExtraBold" panose="020B0903020404020204" pitchFamily="34" charset="0"/>
              </a:rPr>
            </a:br>
            <a:r>
              <a:rPr lang="en-US" b="1" dirty="0">
                <a:solidFill>
                  <a:srgbClr val="FF0000"/>
                </a:solidFill>
                <a:latin typeface="Adobe Clean ExtraBold" panose="020B0903020404020204" pitchFamily="34" charset="0"/>
              </a:rPr>
              <a:t>HTL attributes </a:t>
            </a:r>
          </a:p>
        </p:txBody>
      </p:sp>
    </p:spTree>
    <p:extLst>
      <p:ext uri="{BB962C8B-B14F-4D97-AF65-F5344CB8AC3E}">
        <p14:creationId xmlns:p14="http://schemas.microsoft.com/office/powerpoint/2010/main" val="3148199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0137DF7-A37C-4CDB-8B6B-F02F47BA7FBF}"/>
              </a:ext>
            </a:extLst>
          </p:cNvPr>
          <p:cNvSpPr>
            <a:spLocks noGrp="1"/>
          </p:cNvSpPr>
          <p:nvPr>
            <p:ph type="body" sz="quarter" idx="10"/>
          </p:nvPr>
        </p:nvSpPr>
        <p:spPr/>
        <p:txBody>
          <a:bodyPr>
            <a:normAutofit/>
          </a:bodyPr>
          <a:lstStyle/>
          <a:p>
            <a:pPr marL="457200" lvl="1" indent="-228600">
              <a:lnSpc>
                <a:spcPct val="112000"/>
              </a:lnSpc>
              <a:spcBef>
                <a:spcPts val="0"/>
              </a:spcBef>
            </a:pPr>
            <a:r>
              <a:rPr lang="en-US" dirty="0"/>
              <a:t>HTL is the recommended language for developing components in AEM.</a:t>
            </a:r>
          </a:p>
          <a:p>
            <a:pPr marL="457200" lvl="1" indent="-228600">
              <a:lnSpc>
                <a:spcPct val="112000"/>
              </a:lnSpc>
              <a:spcBef>
                <a:spcPts val="0"/>
              </a:spcBef>
            </a:pPr>
            <a:endParaRPr lang="en-US" dirty="0"/>
          </a:p>
          <a:p>
            <a:pPr marL="457200" lvl="1" indent="-228600">
              <a:lnSpc>
                <a:spcPct val="112000"/>
              </a:lnSpc>
              <a:spcBef>
                <a:spcPts val="0"/>
              </a:spcBef>
            </a:pPr>
            <a:r>
              <a:rPr lang="en-US" dirty="0"/>
              <a:t>The advantages of HTL include simplified development, security, and reduced cost.</a:t>
            </a:r>
          </a:p>
          <a:p>
            <a:pPr marL="457200" lvl="1" indent="-228600">
              <a:lnSpc>
                <a:spcPct val="112000"/>
              </a:lnSpc>
              <a:spcBef>
                <a:spcPts val="0"/>
              </a:spcBef>
            </a:pPr>
            <a:endParaRPr lang="en-US" dirty="0"/>
          </a:p>
          <a:p>
            <a:pPr marL="457200" lvl="1" indent="-228600">
              <a:lnSpc>
                <a:spcPct val="112000"/>
              </a:lnSpc>
              <a:spcBef>
                <a:spcPts val="0"/>
              </a:spcBef>
            </a:pPr>
            <a:r>
              <a:rPr lang="en-US" dirty="0"/>
              <a:t>HTL has two different types of syntaxes, Block Statements and Expressions.</a:t>
            </a:r>
          </a:p>
          <a:p>
            <a:endParaRPr lang="en-US" dirty="0"/>
          </a:p>
        </p:txBody>
      </p:sp>
    </p:spTree>
    <p:extLst>
      <p:ext uri="{BB962C8B-B14F-4D97-AF65-F5344CB8AC3E}">
        <p14:creationId xmlns:p14="http://schemas.microsoft.com/office/powerpoint/2010/main" val="268352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014B3D4-2130-417D-82A7-C9CE1B520019}"/>
              </a:ext>
            </a:extLst>
          </p:cNvPr>
          <p:cNvSpPr>
            <a:spLocks noGrp="1"/>
          </p:cNvSpPr>
          <p:nvPr>
            <p:ph type="body" sz="quarter" idx="10"/>
          </p:nvPr>
        </p:nvSpPr>
        <p:spPr/>
        <p:txBody>
          <a:bodyPr/>
          <a:lstStyle/>
          <a:p>
            <a:r>
              <a:rPr lang="en-US" dirty="0"/>
              <a:t>Which of the following describes the functionality of </a:t>
            </a:r>
            <a:br>
              <a:rPr lang="en-US" dirty="0"/>
            </a:br>
            <a:r>
              <a:rPr lang="en-US" dirty="0"/>
              <a:t>data-sly-include attribute? Select the correct answer.</a:t>
            </a:r>
            <a:br>
              <a:rPr lang="en-US" dirty="0"/>
            </a:br>
            <a:endParaRPr lang="en-US" dirty="0"/>
          </a:p>
          <a:p>
            <a:pPr marL="732968" lvl="1" indent="-457200">
              <a:buFont typeface="+mj-lt"/>
              <a:buAutoNum type="alphaUcPeriod"/>
            </a:pPr>
            <a:r>
              <a:rPr lang="en-US" dirty="0"/>
              <a:t>Add a component to the current script.</a:t>
            </a:r>
          </a:p>
          <a:p>
            <a:pPr marL="732968" lvl="1" indent="-457200">
              <a:buFont typeface="+mj-lt"/>
              <a:buAutoNum type="alphaUcPeriod"/>
            </a:pPr>
            <a:r>
              <a:rPr lang="en-US" dirty="0"/>
              <a:t>Include a script file in the current script at rendering time.</a:t>
            </a:r>
          </a:p>
          <a:p>
            <a:pPr marL="732968" lvl="1" indent="-457200">
              <a:buFont typeface="+mj-lt"/>
              <a:buAutoNum type="alphaUcPeriod"/>
            </a:pPr>
            <a:r>
              <a:rPr lang="en-US" dirty="0"/>
              <a:t>Include a script file in the current script at compile time.</a:t>
            </a:r>
          </a:p>
          <a:p>
            <a:pPr marL="732968" lvl="1" indent="-457200">
              <a:buFont typeface="+mj-lt"/>
              <a:buAutoNum type="alphaUcPeriod"/>
            </a:pPr>
            <a:r>
              <a:rPr lang="en-US" dirty="0"/>
              <a:t>Include a template in the current script.</a:t>
            </a:r>
          </a:p>
        </p:txBody>
      </p:sp>
      <p:pic>
        <p:nvPicPr>
          <p:cNvPr id="3" name="Picture 2">
            <a:extLst>
              <a:ext uri="{FF2B5EF4-FFF2-40B4-BE49-F238E27FC236}">
                <a16:creationId xmlns:a16="http://schemas.microsoft.com/office/drawing/2014/main" id="{79B89A8A-4A41-4FA9-A6FD-29D423CF7A06}"/>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590104" y="2093128"/>
            <a:ext cx="428888" cy="362141"/>
          </a:xfrm>
          <a:prstGeom prst="rect">
            <a:avLst/>
          </a:prstGeom>
        </p:spPr>
      </p:pic>
    </p:spTree>
    <p:extLst>
      <p:ext uri="{BB962C8B-B14F-4D97-AF65-F5344CB8AC3E}">
        <p14:creationId xmlns:p14="http://schemas.microsoft.com/office/powerpoint/2010/main" val="3463389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1798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HTML Template Language (HTL)</a:t>
            </a:r>
          </a:p>
        </p:txBody>
      </p:sp>
      <p:sp>
        <p:nvSpPr>
          <p:cNvPr id="3" name="Content Placeholder 2"/>
          <p:cNvSpPr>
            <a:spLocks noGrp="1"/>
          </p:cNvSpPr>
          <p:nvPr>
            <p:ph type="body" sz="quarter" idx="14"/>
          </p:nvPr>
        </p:nvSpPr>
        <p:spPr/>
        <p:txBody>
          <a:bodyPr>
            <a:normAutofit/>
          </a:bodyPr>
          <a:lstStyle/>
          <a:p>
            <a:pPr lvl="1"/>
            <a:r>
              <a:rPr lang="en-US" sz="2400" dirty="0"/>
              <a:t>Recommended language for developing components</a:t>
            </a:r>
          </a:p>
          <a:p>
            <a:pPr lvl="1"/>
            <a:endParaRPr lang="en-US" sz="2400" dirty="0"/>
          </a:p>
          <a:p>
            <a:pPr lvl="1"/>
            <a:r>
              <a:rPr lang="en-US" sz="2400" dirty="0"/>
              <a:t>HTML presentation along with dynamic values added by business logic and global objects</a:t>
            </a:r>
          </a:p>
          <a:p>
            <a:pPr lvl="1"/>
            <a:endParaRPr lang="en-US" sz="2400" dirty="0"/>
          </a:p>
          <a:p>
            <a:pPr lvl="1"/>
            <a:r>
              <a:rPr lang="en-US" sz="2400" dirty="0"/>
              <a:t>Features:</a:t>
            </a:r>
          </a:p>
          <a:p>
            <a:pPr lvl="2"/>
            <a:r>
              <a:rPr lang="en-US" sz="2000" dirty="0"/>
              <a:t>Valid HTML5</a:t>
            </a:r>
          </a:p>
          <a:p>
            <a:pPr lvl="2"/>
            <a:r>
              <a:rPr lang="en-US" sz="2000" dirty="0"/>
              <a:t>Secure by Default</a:t>
            </a:r>
          </a:p>
          <a:p>
            <a:pPr lvl="2"/>
            <a:r>
              <a:rPr lang="en-US" sz="2000" dirty="0"/>
              <a:t>Separation of concerns</a:t>
            </a:r>
          </a:p>
          <a:p>
            <a:pPr lvl="2"/>
            <a:r>
              <a:rPr lang="en-US" sz="2000" dirty="0"/>
              <a:t>Compatible with JSP</a:t>
            </a:r>
          </a:p>
          <a:p>
            <a:pPr lvl="1"/>
            <a:endParaRPr lang="en-US" sz="2400" dirty="0"/>
          </a:p>
        </p:txBody>
      </p:sp>
      <p:sp>
        <p:nvSpPr>
          <p:cNvPr id="4" name="Slide Number Placeholder 3"/>
          <p:cNvSpPr>
            <a:spLocks noGrp="1"/>
          </p:cNvSpPr>
          <p:nvPr>
            <p:ph type="sldNum" sz="quarter" idx="4294967295"/>
          </p:nvPr>
        </p:nvSpPr>
        <p:spPr>
          <a:xfrm>
            <a:off x="0" y="6565900"/>
            <a:ext cx="1016000" cy="168275"/>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2</a:t>
            </a:fld>
            <a:endParaRPr lang="en-US" dirty="0"/>
          </a:p>
        </p:txBody>
      </p:sp>
    </p:spTree>
    <p:extLst>
      <p:ext uri="{BB962C8B-B14F-4D97-AF65-F5344CB8AC3E}">
        <p14:creationId xmlns:p14="http://schemas.microsoft.com/office/powerpoint/2010/main" val="842783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HTL: Advantages</a:t>
            </a:r>
            <a:endParaRPr lang="en-US" sz="3200" dirty="0">
              <a:solidFill>
                <a:srgbClr val="FF0000"/>
              </a:solidFill>
            </a:endParaRPr>
          </a:p>
        </p:txBody>
      </p:sp>
      <p:sp>
        <p:nvSpPr>
          <p:cNvPr id="4" name="Slide Number Placeholder 3"/>
          <p:cNvSpPr>
            <a:spLocks noGrp="1"/>
          </p:cNvSpPr>
          <p:nvPr>
            <p:ph type="sldNum" sz="quarter" idx="4294967295"/>
          </p:nvPr>
        </p:nvSpPr>
        <p:spPr>
          <a:xfrm>
            <a:off x="0" y="6565900"/>
            <a:ext cx="1016000" cy="168275"/>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3</a:t>
            </a:fld>
            <a:endParaRPr lang="en-US" dirty="0"/>
          </a:p>
        </p:txBody>
      </p:sp>
      <p:sp>
        <p:nvSpPr>
          <p:cNvPr id="29" name="Content Placeholder 2">
            <a:extLst>
              <a:ext uri="{FF2B5EF4-FFF2-40B4-BE49-F238E27FC236}">
                <a16:creationId xmlns:a16="http://schemas.microsoft.com/office/drawing/2014/main" id="{4D04149E-A56F-4D0E-9DD6-15A6B823A6B5}"/>
              </a:ext>
            </a:extLst>
          </p:cNvPr>
          <p:cNvSpPr txBox="1">
            <a:spLocks/>
          </p:cNvSpPr>
          <p:nvPr/>
        </p:nvSpPr>
        <p:spPr>
          <a:xfrm>
            <a:off x="836612" y="2275940"/>
            <a:ext cx="3200400" cy="3200400"/>
          </a:xfrm>
          <a:prstGeom prst="rect">
            <a:avLst/>
          </a:prstGeom>
          <a:solidFill>
            <a:schemeClr val="bg1"/>
          </a:solidFill>
          <a:ln w="19050">
            <a:solidFill>
              <a:schemeClr val="accent2"/>
            </a:solidFill>
            <a:miter lim="800000"/>
          </a:ln>
        </p:spPr>
        <p:txBody>
          <a:bodyPr lIns="137160" tIns="274320" rIns="137160"/>
          <a:lstStyle>
            <a:lvl1pPr marL="228600" indent="-228600" algn="l" defTabSz="914400" rtl="0" eaLnBrk="1" latinLnBrk="0" hangingPunct="1">
              <a:lnSpc>
                <a:spcPct val="90000"/>
              </a:lnSpc>
              <a:spcBef>
                <a:spcPts val="1800"/>
              </a:spcBef>
              <a:buClr>
                <a:schemeClr val="tx1">
                  <a:lumMod val="40000"/>
                  <a:lumOff val="60000"/>
                </a:schemeClr>
              </a:buClr>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1000"/>
              </a:spcBef>
              <a:buClr>
                <a:schemeClr val="tx1">
                  <a:lumMod val="40000"/>
                  <a:lumOff val="60000"/>
                </a:schemeClr>
              </a:buClr>
              <a:buFont typeface="Arial" panose="020B0604020202020204" pitchFamily="34" charset="0"/>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4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400" kern="1200" baseline="0">
                <a:solidFill>
                  <a:schemeClr val="tx1"/>
                </a:solidFill>
                <a:latin typeface="+mn-lt"/>
                <a:ea typeface="+mn-ea"/>
                <a:cs typeface="+mn-cs"/>
              </a:defRPr>
            </a:lvl9pPr>
          </a:lstStyle>
          <a:p>
            <a:pPr lvl="1">
              <a:spcBef>
                <a:spcPts val="1200"/>
              </a:spcBef>
              <a:buClrTx/>
              <a:buSzPct val="70000"/>
              <a:buFont typeface="Arial" panose="020B0604020202020204" pitchFamily="34" charset="0"/>
              <a:buChar char="•"/>
            </a:pPr>
            <a:r>
              <a:rPr lang="en-US" sz="2000" dirty="0"/>
              <a:t>Less code</a:t>
            </a:r>
          </a:p>
          <a:p>
            <a:pPr lvl="1">
              <a:spcBef>
                <a:spcPts val="1200"/>
              </a:spcBef>
              <a:buClrTx/>
              <a:buSzPct val="70000"/>
              <a:buFont typeface="Arial" panose="020B0604020202020204" pitchFamily="34" charset="0"/>
              <a:buChar char="•"/>
            </a:pPr>
            <a:r>
              <a:rPr lang="en-US" sz="2000" dirty="0"/>
              <a:t>Cleaner code</a:t>
            </a:r>
          </a:p>
          <a:p>
            <a:pPr lvl="1">
              <a:spcBef>
                <a:spcPts val="1200"/>
              </a:spcBef>
              <a:buClrTx/>
              <a:buSzPct val="70000"/>
              <a:buFont typeface="Arial" panose="020B0604020202020204" pitchFamily="34" charset="0"/>
              <a:buChar char="•"/>
            </a:pPr>
            <a:r>
              <a:rPr lang="en-US" sz="2000" dirty="0"/>
              <a:t>More intuitive code</a:t>
            </a:r>
          </a:p>
          <a:p>
            <a:pPr lvl="1">
              <a:spcBef>
                <a:spcPts val="1200"/>
              </a:spcBef>
              <a:buClrTx/>
              <a:buSzPct val="70000"/>
              <a:buFont typeface="Arial" panose="020B0604020202020204" pitchFamily="34" charset="0"/>
              <a:buChar char="•"/>
            </a:pPr>
            <a:r>
              <a:rPr lang="en-US" sz="2000" dirty="0"/>
              <a:t>Efficient</a:t>
            </a:r>
          </a:p>
          <a:p>
            <a:pPr lvl="1">
              <a:spcBef>
                <a:spcPts val="1200"/>
              </a:spcBef>
              <a:buClrTx/>
              <a:buSzPct val="70000"/>
              <a:buFont typeface="Arial" panose="020B0604020202020204" pitchFamily="34" charset="0"/>
              <a:buChar char="•"/>
            </a:pPr>
            <a:r>
              <a:rPr lang="en-US" sz="2000" dirty="0"/>
              <a:t>Separation of concerns </a:t>
            </a:r>
          </a:p>
          <a:p>
            <a:pPr lvl="2">
              <a:spcBef>
                <a:spcPts val="1200"/>
              </a:spcBef>
              <a:buClrTx/>
              <a:buSzPct val="70000"/>
              <a:buFont typeface="Courier New" panose="02070309020205020404" pitchFamily="49" charset="0"/>
              <a:buChar char="o"/>
            </a:pPr>
            <a:r>
              <a:rPr lang="en-US" sz="1800" dirty="0"/>
              <a:t>Web designer versus web developer</a:t>
            </a:r>
          </a:p>
        </p:txBody>
      </p:sp>
      <p:sp>
        <p:nvSpPr>
          <p:cNvPr id="30" name="Content Placeholder 2">
            <a:extLst>
              <a:ext uri="{FF2B5EF4-FFF2-40B4-BE49-F238E27FC236}">
                <a16:creationId xmlns:a16="http://schemas.microsoft.com/office/drawing/2014/main" id="{98E78A9B-7999-41F9-90DD-5ADB6D458E49}"/>
              </a:ext>
            </a:extLst>
          </p:cNvPr>
          <p:cNvSpPr txBox="1">
            <a:spLocks/>
          </p:cNvSpPr>
          <p:nvPr/>
        </p:nvSpPr>
        <p:spPr>
          <a:xfrm>
            <a:off x="4494212" y="2265904"/>
            <a:ext cx="3200400" cy="3200400"/>
          </a:xfrm>
          <a:prstGeom prst="rect">
            <a:avLst/>
          </a:prstGeom>
          <a:solidFill>
            <a:schemeClr val="bg1"/>
          </a:solidFill>
          <a:ln w="19050">
            <a:solidFill>
              <a:schemeClr val="accent2">
                <a:lumMod val="75000"/>
              </a:schemeClr>
            </a:solidFill>
            <a:miter lim="800000"/>
          </a:ln>
        </p:spPr>
        <p:txBody>
          <a:bodyPr lIns="137160" tIns="274320" rIns="137160"/>
          <a:lstStyle>
            <a:lvl1pPr marL="228600" indent="-228600" algn="l" defTabSz="914400" rtl="0" eaLnBrk="1" latinLnBrk="0" hangingPunct="1">
              <a:lnSpc>
                <a:spcPct val="90000"/>
              </a:lnSpc>
              <a:spcBef>
                <a:spcPts val="1800"/>
              </a:spcBef>
              <a:buClr>
                <a:schemeClr val="tx1">
                  <a:lumMod val="40000"/>
                  <a:lumOff val="60000"/>
                </a:schemeClr>
              </a:buClr>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1000"/>
              </a:spcBef>
              <a:buClr>
                <a:schemeClr val="tx1">
                  <a:lumMod val="40000"/>
                  <a:lumOff val="60000"/>
                </a:schemeClr>
              </a:buClr>
              <a:buFont typeface="Arial" panose="020B0604020202020204" pitchFamily="34" charset="0"/>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4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400" kern="1200" baseline="0">
                <a:solidFill>
                  <a:schemeClr val="tx1"/>
                </a:solidFill>
                <a:latin typeface="+mn-lt"/>
                <a:ea typeface="+mn-ea"/>
                <a:cs typeface="+mn-cs"/>
              </a:defRPr>
            </a:lvl9pPr>
          </a:lstStyle>
          <a:p>
            <a:pPr>
              <a:spcBef>
                <a:spcPts val="1200"/>
              </a:spcBef>
              <a:buClrTx/>
              <a:buSzPct val="70000"/>
            </a:pPr>
            <a:r>
              <a:rPr lang="en-US" dirty="0"/>
              <a:t>Cross-site scripting protection </a:t>
            </a:r>
          </a:p>
          <a:p>
            <a:pPr lvl="1">
              <a:spcBef>
                <a:spcPts val="1200"/>
              </a:spcBef>
              <a:buClrTx/>
              <a:buSzPct val="70000"/>
              <a:buFont typeface="Courier New" panose="02070309020205020404" pitchFamily="49" charset="0"/>
              <a:buChar char="o"/>
            </a:pPr>
            <a:r>
              <a:rPr lang="en-US" dirty="0"/>
              <a:t>Built-in</a:t>
            </a:r>
          </a:p>
          <a:p>
            <a:pPr lvl="1">
              <a:spcBef>
                <a:spcPts val="1200"/>
              </a:spcBef>
              <a:buClrTx/>
              <a:buSzPct val="70000"/>
              <a:buFont typeface="Courier New" panose="02070309020205020404" pitchFamily="49" charset="0"/>
              <a:buChar char="o"/>
            </a:pPr>
            <a:r>
              <a:rPr lang="en-US" dirty="0"/>
              <a:t>Automatic</a:t>
            </a:r>
          </a:p>
          <a:p>
            <a:pPr lvl="1">
              <a:spcBef>
                <a:spcPts val="1200"/>
              </a:spcBef>
              <a:buClrTx/>
              <a:buSzPct val="70000"/>
              <a:buFont typeface="Courier New" panose="02070309020205020404" pitchFamily="49" charset="0"/>
              <a:buChar char="o"/>
            </a:pPr>
            <a:r>
              <a:rPr lang="en-US" dirty="0"/>
              <a:t>Context-sensitive</a:t>
            </a:r>
          </a:p>
          <a:p>
            <a:pPr>
              <a:spcBef>
                <a:spcPts val="1200"/>
              </a:spcBef>
              <a:buClrTx/>
              <a:buSzPct val="70000"/>
            </a:pPr>
            <a:r>
              <a:rPr lang="en-US" dirty="0"/>
              <a:t>Link externalization</a:t>
            </a:r>
          </a:p>
        </p:txBody>
      </p:sp>
      <p:sp>
        <p:nvSpPr>
          <p:cNvPr id="31" name="Content Placeholder 2">
            <a:extLst>
              <a:ext uri="{FF2B5EF4-FFF2-40B4-BE49-F238E27FC236}">
                <a16:creationId xmlns:a16="http://schemas.microsoft.com/office/drawing/2014/main" id="{B573D396-801C-4892-B44C-B8CB67806439}"/>
              </a:ext>
            </a:extLst>
          </p:cNvPr>
          <p:cNvSpPr txBox="1">
            <a:spLocks/>
          </p:cNvSpPr>
          <p:nvPr/>
        </p:nvSpPr>
        <p:spPr>
          <a:xfrm>
            <a:off x="8075612" y="2265904"/>
            <a:ext cx="3200400" cy="3200400"/>
          </a:xfrm>
          <a:prstGeom prst="rect">
            <a:avLst/>
          </a:prstGeom>
          <a:solidFill>
            <a:schemeClr val="bg1"/>
          </a:solidFill>
          <a:ln w="19050">
            <a:solidFill>
              <a:schemeClr val="accent2">
                <a:lumMod val="50000"/>
              </a:schemeClr>
            </a:solidFill>
            <a:miter lim="800000"/>
          </a:ln>
        </p:spPr>
        <p:txBody>
          <a:bodyPr lIns="137160" tIns="274320" rIns="137160"/>
          <a:lstStyle>
            <a:lvl1pPr marL="228600" indent="-228600" algn="l" defTabSz="914400" rtl="0" eaLnBrk="1" latinLnBrk="0" hangingPunct="1">
              <a:lnSpc>
                <a:spcPct val="90000"/>
              </a:lnSpc>
              <a:spcBef>
                <a:spcPts val="1800"/>
              </a:spcBef>
              <a:buClr>
                <a:schemeClr val="tx1">
                  <a:lumMod val="40000"/>
                  <a:lumOff val="60000"/>
                </a:schemeClr>
              </a:buClr>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1000"/>
              </a:spcBef>
              <a:buClr>
                <a:schemeClr val="tx1">
                  <a:lumMod val="40000"/>
                  <a:lumOff val="60000"/>
                </a:schemeClr>
              </a:buClr>
              <a:buFont typeface="Arial" panose="020B0604020202020204" pitchFamily="34" charset="0"/>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4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400" kern="1200" baseline="0">
                <a:solidFill>
                  <a:schemeClr val="tx1"/>
                </a:solidFill>
                <a:latin typeface="+mn-lt"/>
                <a:ea typeface="+mn-ea"/>
                <a:cs typeface="+mn-cs"/>
              </a:defRPr>
            </a:lvl9pPr>
          </a:lstStyle>
          <a:p>
            <a:pPr>
              <a:spcBef>
                <a:spcPts val="1200"/>
              </a:spcBef>
              <a:buClrTx/>
              <a:buSzPct val="70000"/>
            </a:pPr>
            <a:r>
              <a:rPr lang="en-US" dirty="0"/>
              <a:t>Reduced effort</a:t>
            </a:r>
          </a:p>
          <a:p>
            <a:pPr>
              <a:spcBef>
                <a:spcPts val="1200"/>
              </a:spcBef>
              <a:buClrTx/>
              <a:buSzPct val="70000"/>
            </a:pPr>
            <a:r>
              <a:rPr lang="en-US" dirty="0"/>
              <a:t>Faster Time To Market (TTM)</a:t>
            </a:r>
          </a:p>
          <a:p>
            <a:pPr>
              <a:spcBef>
                <a:spcPts val="1200"/>
              </a:spcBef>
              <a:buClrTx/>
              <a:buSzPct val="70000"/>
            </a:pPr>
            <a:r>
              <a:rPr lang="en-US" dirty="0"/>
              <a:t>Lower Total Cost of Ownership (TCO)</a:t>
            </a:r>
          </a:p>
        </p:txBody>
      </p:sp>
      <p:sp>
        <p:nvSpPr>
          <p:cNvPr id="32" name="Rectangle 5">
            <a:extLst>
              <a:ext uri="{FF2B5EF4-FFF2-40B4-BE49-F238E27FC236}">
                <a16:creationId xmlns:a16="http://schemas.microsoft.com/office/drawing/2014/main" id="{B9C5ADC9-7AC1-4045-894F-16DB6CC1D84A}"/>
              </a:ext>
            </a:extLst>
          </p:cNvPr>
          <p:cNvSpPr>
            <a:spLocks noChangeArrowheads="1"/>
          </p:cNvSpPr>
          <p:nvPr/>
        </p:nvSpPr>
        <p:spPr bwMode="auto">
          <a:xfrm>
            <a:off x="836612" y="1457836"/>
            <a:ext cx="3200400" cy="822960"/>
          </a:xfrm>
          <a:prstGeom prst="rect">
            <a:avLst/>
          </a:prstGeom>
          <a:solidFill>
            <a:schemeClr val="accent2"/>
          </a:solidFill>
          <a:ln w="19050">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200" dirty="0">
                <a:solidFill>
                  <a:schemeClr val="bg1"/>
                </a:solidFill>
              </a:rPr>
              <a:t>Simplified Development</a:t>
            </a:r>
          </a:p>
        </p:txBody>
      </p:sp>
      <p:sp>
        <p:nvSpPr>
          <p:cNvPr id="33" name="Rectangle 5">
            <a:extLst>
              <a:ext uri="{FF2B5EF4-FFF2-40B4-BE49-F238E27FC236}">
                <a16:creationId xmlns:a16="http://schemas.microsoft.com/office/drawing/2014/main" id="{94B92F99-93AD-47E3-B6D0-0C6EB42391EE}"/>
              </a:ext>
            </a:extLst>
          </p:cNvPr>
          <p:cNvSpPr>
            <a:spLocks noChangeArrowheads="1"/>
          </p:cNvSpPr>
          <p:nvPr/>
        </p:nvSpPr>
        <p:spPr bwMode="auto">
          <a:xfrm>
            <a:off x="4497084" y="1447800"/>
            <a:ext cx="3200400" cy="822960"/>
          </a:xfrm>
          <a:prstGeom prst="rect">
            <a:avLst/>
          </a:prstGeom>
          <a:solidFill>
            <a:schemeClr val="accent2">
              <a:lumMod val="75000"/>
            </a:schemeClr>
          </a:solidFill>
          <a:ln w="19050">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200" dirty="0">
                <a:solidFill>
                  <a:schemeClr val="bg1"/>
                </a:solidFill>
              </a:rPr>
              <a:t>Security</a:t>
            </a:r>
          </a:p>
        </p:txBody>
      </p:sp>
      <p:sp>
        <p:nvSpPr>
          <p:cNvPr id="34" name="Rectangle 5">
            <a:extLst>
              <a:ext uri="{FF2B5EF4-FFF2-40B4-BE49-F238E27FC236}">
                <a16:creationId xmlns:a16="http://schemas.microsoft.com/office/drawing/2014/main" id="{D6DFA7A7-7FEA-401C-97EE-7783A4E8FD6A}"/>
              </a:ext>
            </a:extLst>
          </p:cNvPr>
          <p:cNvSpPr>
            <a:spLocks noChangeArrowheads="1"/>
          </p:cNvSpPr>
          <p:nvPr/>
        </p:nvSpPr>
        <p:spPr bwMode="auto">
          <a:xfrm>
            <a:off x="8075612" y="1447800"/>
            <a:ext cx="3200400" cy="822960"/>
          </a:xfrm>
          <a:prstGeom prst="rect">
            <a:avLst/>
          </a:prstGeom>
          <a:solidFill>
            <a:schemeClr val="accent2">
              <a:lumMod val="50000"/>
            </a:schemeClr>
          </a:solidFill>
          <a:ln w="19050">
            <a:solidFill>
              <a:schemeClr val="accent2">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74638" indent="-265113" algn="ctr">
              <a:buClr>
                <a:schemeClr val="bg1">
                  <a:lumMod val="50000"/>
                </a:schemeClr>
              </a:buClr>
            </a:pPr>
            <a:r>
              <a:rPr lang="en-US" sz="2200" dirty="0">
                <a:solidFill>
                  <a:schemeClr val="bg1"/>
                </a:solidFill>
              </a:rPr>
              <a:t>Reduced Cost and Effort</a:t>
            </a:r>
          </a:p>
        </p:txBody>
      </p:sp>
    </p:spTree>
    <p:extLst>
      <p:ext uri="{BB962C8B-B14F-4D97-AF65-F5344CB8AC3E}">
        <p14:creationId xmlns:p14="http://schemas.microsoft.com/office/powerpoint/2010/main" val="3042781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HTL versus JSP: Example</a:t>
            </a:r>
          </a:p>
        </p:txBody>
      </p:sp>
      <p:sp>
        <p:nvSpPr>
          <p:cNvPr id="4" name="Slide Number Placeholder 3"/>
          <p:cNvSpPr>
            <a:spLocks noGrp="1"/>
          </p:cNvSpPr>
          <p:nvPr>
            <p:ph type="sldNum" sz="quarter" idx="4294967295"/>
          </p:nvPr>
        </p:nvSpPr>
        <p:spPr>
          <a:xfrm>
            <a:off x="0" y="6565900"/>
            <a:ext cx="1016000" cy="168275"/>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4</a:t>
            </a:fld>
            <a:endParaRPr lang="en-US" dirty="0"/>
          </a:p>
        </p:txBody>
      </p:sp>
      <p:pic>
        <p:nvPicPr>
          <p:cNvPr id="13" name="Picture 12">
            <a:extLst>
              <a:ext uri="{FF2B5EF4-FFF2-40B4-BE49-F238E27FC236}">
                <a16:creationId xmlns:a16="http://schemas.microsoft.com/office/drawing/2014/main" id="{792DD857-4372-4D5B-B337-B489090FD586}"/>
              </a:ext>
            </a:extLst>
          </p:cNvPr>
          <p:cNvPicPr>
            <a:picLocks noChangeAspect="1"/>
          </p:cNvPicPr>
          <p:nvPr/>
        </p:nvPicPr>
        <p:blipFill>
          <a:blip r:embed="rId3">
            <a:duotone>
              <a:prstClr val="black"/>
              <a:schemeClr val="accent2">
                <a:tint val="45000"/>
                <a:satMod val="400000"/>
              </a:schemeClr>
            </a:duotone>
          </a:blip>
          <a:stretch>
            <a:fillRect/>
          </a:stretch>
        </p:blipFill>
        <p:spPr>
          <a:xfrm>
            <a:off x="989451" y="2119633"/>
            <a:ext cx="10267364" cy="1087933"/>
          </a:xfrm>
          <a:prstGeom prst="rect">
            <a:avLst/>
          </a:prstGeom>
        </p:spPr>
      </p:pic>
      <p:pic>
        <p:nvPicPr>
          <p:cNvPr id="14" name="Picture 13">
            <a:extLst>
              <a:ext uri="{FF2B5EF4-FFF2-40B4-BE49-F238E27FC236}">
                <a16:creationId xmlns:a16="http://schemas.microsoft.com/office/drawing/2014/main" id="{514A7540-D3A2-48F6-96C4-807BD30DBE79}"/>
              </a:ext>
            </a:extLst>
          </p:cNvPr>
          <p:cNvPicPr>
            <a:picLocks noChangeAspect="1"/>
          </p:cNvPicPr>
          <p:nvPr/>
        </p:nvPicPr>
        <p:blipFill>
          <a:blip r:embed="rId4">
            <a:duotone>
              <a:prstClr val="black"/>
              <a:schemeClr val="tx2">
                <a:tint val="45000"/>
                <a:satMod val="400000"/>
              </a:schemeClr>
            </a:duotone>
          </a:blip>
          <a:stretch>
            <a:fillRect/>
          </a:stretch>
        </p:blipFill>
        <p:spPr>
          <a:xfrm>
            <a:off x="1770501" y="3906082"/>
            <a:ext cx="8561905" cy="2047619"/>
          </a:xfrm>
          <a:prstGeom prst="rect">
            <a:avLst/>
          </a:prstGeom>
        </p:spPr>
      </p:pic>
      <p:sp>
        <p:nvSpPr>
          <p:cNvPr id="15" name="TextBox 14">
            <a:extLst>
              <a:ext uri="{FF2B5EF4-FFF2-40B4-BE49-F238E27FC236}">
                <a16:creationId xmlns:a16="http://schemas.microsoft.com/office/drawing/2014/main" id="{B413AA99-F5BA-4CC6-9415-3BFF0D0117B3}"/>
              </a:ext>
            </a:extLst>
          </p:cNvPr>
          <p:cNvSpPr txBox="1"/>
          <p:nvPr/>
        </p:nvSpPr>
        <p:spPr>
          <a:xfrm>
            <a:off x="3719545" y="1688746"/>
            <a:ext cx="4405180" cy="430887"/>
          </a:xfrm>
          <a:prstGeom prst="rect">
            <a:avLst/>
          </a:prstGeom>
          <a:noFill/>
        </p:spPr>
        <p:txBody>
          <a:bodyPr wrap="square" rtlCol="0">
            <a:spAutoFit/>
          </a:bodyPr>
          <a:lstStyle/>
          <a:p>
            <a:pPr algn="ctr"/>
            <a:r>
              <a:rPr lang="en-US" sz="2200" dirty="0"/>
              <a:t>HTL (less code, more secure)</a:t>
            </a:r>
          </a:p>
        </p:txBody>
      </p:sp>
      <p:sp>
        <p:nvSpPr>
          <p:cNvPr id="16" name="TextBox 15">
            <a:extLst>
              <a:ext uri="{FF2B5EF4-FFF2-40B4-BE49-F238E27FC236}">
                <a16:creationId xmlns:a16="http://schemas.microsoft.com/office/drawing/2014/main" id="{E1D8A8FD-347B-483B-8068-352D3EF0E283}"/>
              </a:ext>
            </a:extLst>
          </p:cNvPr>
          <p:cNvSpPr txBox="1"/>
          <p:nvPr/>
        </p:nvSpPr>
        <p:spPr>
          <a:xfrm>
            <a:off x="3929095" y="3504027"/>
            <a:ext cx="3986080" cy="430887"/>
          </a:xfrm>
          <a:prstGeom prst="rect">
            <a:avLst/>
          </a:prstGeom>
          <a:noFill/>
        </p:spPr>
        <p:txBody>
          <a:bodyPr wrap="square" rtlCol="0">
            <a:spAutoFit/>
          </a:bodyPr>
          <a:lstStyle/>
          <a:p>
            <a:pPr algn="ctr"/>
            <a:r>
              <a:rPr lang="en-US" sz="2200" dirty="0"/>
              <a:t>JSP (more code, less secure)</a:t>
            </a:r>
          </a:p>
        </p:txBody>
      </p:sp>
    </p:spTree>
    <p:extLst>
      <p:ext uri="{BB962C8B-B14F-4D97-AF65-F5344CB8AC3E}">
        <p14:creationId xmlns:p14="http://schemas.microsoft.com/office/powerpoint/2010/main" val="2171065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Implications of Using HTL: Inefficiencies of JSP</a:t>
            </a:r>
          </a:p>
        </p:txBody>
      </p:sp>
      <p:sp>
        <p:nvSpPr>
          <p:cNvPr id="3" name="Content Placeholder 2"/>
          <p:cNvSpPr>
            <a:spLocks noGrp="1"/>
          </p:cNvSpPr>
          <p:nvPr>
            <p:ph type="body" sz="quarter" idx="14"/>
          </p:nvPr>
        </p:nvSpPr>
        <p:spPr/>
        <p:txBody>
          <a:bodyPr>
            <a:normAutofit/>
          </a:bodyPr>
          <a:lstStyle/>
          <a:p>
            <a:pPr>
              <a:buClrTx/>
            </a:pPr>
            <a:r>
              <a:rPr lang="en-US" dirty="0"/>
              <a:t>JSP development workflow</a:t>
            </a:r>
          </a:p>
          <a:p>
            <a:pPr lvl="2">
              <a:buSzPct val="70000"/>
            </a:pPr>
            <a:endParaRPr lang="en-US" sz="2000" dirty="0"/>
          </a:p>
          <a:p>
            <a:pPr lvl="2"/>
            <a:endParaRPr lang="en-US" sz="2000" dirty="0"/>
          </a:p>
        </p:txBody>
      </p:sp>
      <p:sp>
        <p:nvSpPr>
          <p:cNvPr id="4" name="Slide Number Placeholder 3"/>
          <p:cNvSpPr>
            <a:spLocks noGrp="1"/>
          </p:cNvSpPr>
          <p:nvPr>
            <p:ph type="sldNum" sz="quarter" idx="4294967295"/>
          </p:nvPr>
        </p:nvSpPr>
        <p:spPr>
          <a:xfrm>
            <a:off x="0" y="6565900"/>
            <a:ext cx="1016000" cy="168275"/>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5</a:t>
            </a:fld>
            <a:endParaRPr lang="en-US" dirty="0"/>
          </a:p>
        </p:txBody>
      </p:sp>
      <p:pic>
        <p:nvPicPr>
          <p:cNvPr id="6" name="Picture 5" descr="componentdevelopment-140604094650-phpapp01_pdf.jpg">
            <a:extLst>
              <a:ext uri="{FF2B5EF4-FFF2-40B4-BE49-F238E27FC236}">
                <a16:creationId xmlns:a16="http://schemas.microsoft.com/office/drawing/2014/main" id="{E0DBED88-AE54-4809-9751-6F86789A776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24316" y="2106409"/>
            <a:ext cx="7340192" cy="3869104"/>
          </a:xfrm>
          <a:prstGeom prst="rect">
            <a:avLst/>
          </a:prstGeom>
        </p:spPr>
      </p:pic>
    </p:spTree>
    <p:extLst>
      <p:ext uri="{BB962C8B-B14F-4D97-AF65-F5344CB8AC3E}">
        <p14:creationId xmlns:p14="http://schemas.microsoft.com/office/powerpoint/2010/main" val="168459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Implications of Using HTL: Efficiencies of HTL</a:t>
            </a:r>
          </a:p>
        </p:txBody>
      </p:sp>
      <p:sp>
        <p:nvSpPr>
          <p:cNvPr id="3" name="Content Placeholder 2"/>
          <p:cNvSpPr>
            <a:spLocks noGrp="1"/>
          </p:cNvSpPr>
          <p:nvPr>
            <p:ph type="body" sz="quarter" idx="14"/>
          </p:nvPr>
        </p:nvSpPr>
        <p:spPr/>
        <p:txBody>
          <a:bodyPr>
            <a:normAutofit/>
          </a:bodyPr>
          <a:lstStyle/>
          <a:p>
            <a:pPr>
              <a:buClrTx/>
            </a:pPr>
            <a:r>
              <a:rPr lang="en-US" dirty="0"/>
              <a:t>HTL development workflow</a:t>
            </a:r>
          </a:p>
          <a:p>
            <a:pPr lvl="2">
              <a:buSzPct val="70000"/>
            </a:pPr>
            <a:endParaRPr lang="en-US" sz="2000" dirty="0"/>
          </a:p>
          <a:p>
            <a:pPr lvl="2"/>
            <a:endParaRPr lang="en-US" sz="2000" dirty="0"/>
          </a:p>
        </p:txBody>
      </p:sp>
      <p:sp>
        <p:nvSpPr>
          <p:cNvPr id="4" name="Slide Number Placeholder 3"/>
          <p:cNvSpPr>
            <a:spLocks noGrp="1"/>
          </p:cNvSpPr>
          <p:nvPr>
            <p:ph type="sldNum" sz="quarter" idx="4294967295"/>
          </p:nvPr>
        </p:nvSpPr>
        <p:spPr>
          <a:xfrm>
            <a:off x="0" y="6565900"/>
            <a:ext cx="1016000" cy="168275"/>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6</a:t>
            </a:fld>
            <a:endParaRPr lang="en-US" dirty="0"/>
          </a:p>
        </p:txBody>
      </p:sp>
      <p:pic>
        <p:nvPicPr>
          <p:cNvPr id="7" name="Picture 6" descr="componentdevelopment-140604094650-phpapp01_pdf.jpg">
            <a:extLst>
              <a:ext uri="{FF2B5EF4-FFF2-40B4-BE49-F238E27FC236}">
                <a16:creationId xmlns:a16="http://schemas.microsoft.com/office/drawing/2014/main" id="{459E242A-1CC9-49DA-9750-00AE2BD1E06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73348" y="2012003"/>
            <a:ext cx="7226393" cy="3927586"/>
          </a:xfrm>
          <a:prstGeom prst="rect">
            <a:avLst/>
          </a:prstGeom>
        </p:spPr>
      </p:pic>
    </p:spTree>
    <p:extLst>
      <p:ext uri="{BB962C8B-B14F-4D97-AF65-F5344CB8AC3E}">
        <p14:creationId xmlns:p14="http://schemas.microsoft.com/office/powerpoint/2010/main" val="3857513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HTML Syntax</a:t>
            </a:r>
          </a:p>
        </p:txBody>
      </p:sp>
      <p:sp>
        <p:nvSpPr>
          <p:cNvPr id="4" name="Slide Number Placeholder 3"/>
          <p:cNvSpPr>
            <a:spLocks noGrp="1"/>
          </p:cNvSpPr>
          <p:nvPr>
            <p:ph type="sldNum" sz="quarter" idx="4294967295"/>
          </p:nvPr>
        </p:nvSpPr>
        <p:spPr>
          <a:xfrm>
            <a:off x="0" y="6565900"/>
            <a:ext cx="1016000" cy="168275"/>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7</a:t>
            </a:fld>
            <a:endParaRPr lang="en-US" dirty="0"/>
          </a:p>
        </p:txBody>
      </p:sp>
      <p:sp>
        <p:nvSpPr>
          <p:cNvPr id="6" name="Content Placeholder 2">
            <a:extLst>
              <a:ext uri="{FF2B5EF4-FFF2-40B4-BE49-F238E27FC236}">
                <a16:creationId xmlns:a16="http://schemas.microsoft.com/office/drawing/2014/main" id="{8A7D767F-F78E-4D77-A9C4-D15424AEBEA2}"/>
              </a:ext>
            </a:extLst>
          </p:cNvPr>
          <p:cNvSpPr txBox="1">
            <a:spLocks/>
          </p:cNvSpPr>
          <p:nvPr/>
        </p:nvSpPr>
        <p:spPr>
          <a:xfrm>
            <a:off x="320040" y="2623511"/>
            <a:ext cx="4977006" cy="2742398"/>
          </a:xfrm>
          <a:prstGeom prst="rect">
            <a:avLst/>
          </a:prstGeom>
          <a:solidFill>
            <a:schemeClr val="bg1"/>
          </a:solidFill>
          <a:ln w="19050">
            <a:solidFill>
              <a:schemeClr val="bg1"/>
            </a:solidFill>
            <a:miter lim="800000"/>
          </a:ln>
        </p:spPr>
        <p:txBody>
          <a:bodyPr lIns="137160" tIns="182880" rIns="137160"/>
          <a:lstStyle>
            <a:defPPr>
              <a:defRPr lang="en-US"/>
            </a:defPPr>
            <a:lvl1pPr marL="228600" indent="-228600">
              <a:lnSpc>
                <a:spcPct val="90000"/>
              </a:lnSpc>
              <a:spcBef>
                <a:spcPts val="600"/>
              </a:spcBef>
              <a:buClr>
                <a:schemeClr val="accent4"/>
              </a:buClr>
              <a:buSzPct val="70000"/>
              <a:buFont typeface="Wingdings" panose="05000000000000000000" pitchFamily="2" charset="2"/>
              <a:buChar char="§"/>
            </a:lvl1pPr>
            <a:lvl2pPr marL="502920" indent="-228600">
              <a:lnSpc>
                <a:spcPct val="90000"/>
              </a:lnSpc>
              <a:spcBef>
                <a:spcPts val="1000"/>
              </a:spcBef>
              <a:buClr>
                <a:schemeClr val="tx1">
                  <a:lumMod val="40000"/>
                  <a:lumOff val="60000"/>
                </a:schemeClr>
              </a:buClr>
              <a:buFont typeface="Arial" panose="020B0604020202020204" pitchFamily="34" charset="0"/>
              <a:buChar char="–"/>
            </a:lvl2pPr>
            <a:lvl3pPr marL="731520" indent="-182880">
              <a:lnSpc>
                <a:spcPct val="90000"/>
              </a:lnSpc>
              <a:spcBef>
                <a:spcPts val="600"/>
              </a:spcBef>
              <a:buClr>
                <a:schemeClr val="tx1">
                  <a:lumMod val="40000"/>
                  <a:lumOff val="60000"/>
                </a:schemeClr>
              </a:buClr>
              <a:buFont typeface="Arial" panose="020B0604020202020204" pitchFamily="34" charset="0"/>
              <a:buChar char="•"/>
              <a:defRPr sz="1600"/>
            </a:lvl3pPr>
            <a:lvl4pPr marL="960120" indent="-182880">
              <a:lnSpc>
                <a:spcPct val="90000"/>
              </a:lnSpc>
              <a:spcBef>
                <a:spcPts val="600"/>
              </a:spcBef>
              <a:buClr>
                <a:schemeClr val="tx1">
                  <a:lumMod val="40000"/>
                  <a:lumOff val="60000"/>
                </a:schemeClr>
              </a:buClr>
              <a:buFont typeface="Arial" panose="020B0604020202020204" pitchFamily="34" charset="0"/>
              <a:buChar char="–"/>
              <a:defRPr sz="1400"/>
            </a:lvl4pPr>
            <a:lvl5pPr marL="1188720" indent="-182880">
              <a:lnSpc>
                <a:spcPct val="90000"/>
              </a:lnSpc>
              <a:spcBef>
                <a:spcPts val="600"/>
              </a:spcBef>
              <a:buClr>
                <a:schemeClr val="tx1">
                  <a:lumMod val="40000"/>
                  <a:lumOff val="60000"/>
                </a:schemeClr>
              </a:buClr>
              <a:buFont typeface="Arial" panose="020B0604020202020204" pitchFamily="34" charset="0"/>
              <a:buChar char="•"/>
              <a:defRPr sz="1400"/>
            </a:lvl5pPr>
            <a:lvl6pPr marL="1371600" indent="-182880">
              <a:lnSpc>
                <a:spcPct val="90000"/>
              </a:lnSpc>
              <a:spcBef>
                <a:spcPts val="600"/>
              </a:spcBef>
              <a:buClr>
                <a:schemeClr val="tx1">
                  <a:lumMod val="40000"/>
                  <a:lumOff val="60000"/>
                </a:schemeClr>
              </a:buClr>
              <a:buFont typeface="Arial" panose="020B0604020202020204" pitchFamily="34" charset="0"/>
              <a:buChar char="–"/>
              <a:defRPr sz="1400"/>
            </a:lvl6pPr>
            <a:lvl7pPr marL="1600200" indent="-182880">
              <a:lnSpc>
                <a:spcPct val="90000"/>
              </a:lnSpc>
              <a:spcBef>
                <a:spcPts val="600"/>
              </a:spcBef>
              <a:buClr>
                <a:schemeClr val="tx1">
                  <a:lumMod val="40000"/>
                  <a:lumOff val="60000"/>
                </a:schemeClr>
              </a:buClr>
              <a:buFont typeface="Arial" panose="020B0604020202020204" pitchFamily="34" charset="0"/>
              <a:buChar char="•"/>
              <a:defRPr sz="1400"/>
            </a:lvl7pPr>
            <a:lvl8pPr marL="1828800" indent="-182880">
              <a:lnSpc>
                <a:spcPct val="90000"/>
              </a:lnSpc>
              <a:spcBef>
                <a:spcPts val="600"/>
              </a:spcBef>
              <a:buClr>
                <a:schemeClr val="tx1">
                  <a:lumMod val="40000"/>
                  <a:lumOff val="60000"/>
                </a:schemeClr>
              </a:buClr>
              <a:buFont typeface="Arial" panose="020B0604020202020204" pitchFamily="34" charset="0"/>
              <a:buChar char="–"/>
              <a:defRPr sz="1400"/>
            </a:lvl8pPr>
            <a:lvl9pPr marL="2057400" indent="-182880">
              <a:lnSpc>
                <a:spcPct val="90000"/>
              </a:lnSpc>
              <a:spcBef>
                <a:spcPts val="600"/>
              </a:spcBef>
              <a:buClr>
                <a:schemeClr val="tx1">
                  <a:lumMod val="40000"/>
                  <a:lumOff val="60000"/>
                </a:schemeClr>
              </a:buClr>
              <a:buFont typeface="Arial" panose="020B0604020202020204" pitchFamily="34" charset="0"/>
              <a:buChar char="•"/>
              <a:defRPr sz="1400" baseline="0"/>
            </a:lvl9pPr>
          </a:lstStyle>
          <a:p>
            <a:pPr>
              <a:spcBef>
                <a:spcPts val="1200"/>
              </a:spcBef>
              <a:buClrTx/>
              <a:buFont typeface="Arial" panose="020B0604020202020204" pitchFamily="34" charset="0"/>
              <a:buChar char="•"/>
            </a:pPr>
            <a:r>
              <a:rPr lang="en-US" sz="2400" dirty="0"/>
              <a:t>These statements define structural elements within the template.</a:t>
            </a:r>
          </a:p>
          <a:p>
            <a:pPr>
              <a:spcBef>
                <a:spcPts val="1200"/>
              </a:spcBef>
              <a:buClrTx/>
              <a:buFont typeface="Arial" panose="020B0604020202020204" pitchFamily="34" charset="0"/>
              <a:buChar char="•"/>
            </a:pPr>
            <a:r>
              <a:rPr lang="en-US" sz="2400" dirty="0"/>
              <a:t>Runtime creates the final HTML.</a:t>
            </a:r>
          </a:p>
          <a:p>
            <a:pPr>
              <a:spcBef>
                <a:spcPts val="1200"/>
              </a:spcBef>
              <a:buClrTx/>
              <a:buFont typeface="Arial" panose="020B0604020202020204" pitchFamily="34" charset="0"/>
              <a:buChar char="•"/>
            </a:pPr>
            <a:r>
              <a:rPr lang="en-US" sz="2400" dirty="0"/>
              <a:t>All HTL-specific attributes are prefixed with </a:t>
            </a:r>
            <a:r>
              <a:rPr lang="en-US" sz="2400" dirty="0">
                <a:solidFill>
                  <a:schemeClr val="accent2"/>
                </a:solidFill>
                <a:latin typeface="Courier New" panose="02070309020205020404" pitchFamily="49" charset="0"/>
                <a:cs typeface="Courier New" panose="02070309020205020404" pitchFamily="49" charset="0"/>
              </a:rPr>
              <a:t>data-sly-</a:t>
            </a:r>
          </a:p>
        </p:txBody>
      </p:sp>
      <p:sp>
        <p:nvSpPr>
          <p:cNvPr id="8" name="Content Placeholder 2">
            <a:extLst>
              <a:ext uri="{FF2B5EF4-FFF2-40B4-BE49-F238E27FC236}">
                <a16:creationId xmlns:a16="http://schemas.microsoft.com/office/drawing/2014/main" id="{292905D2-4309-4290-9204-04B9E7926B3B}"/>
              </a:ext>
            </a:extLst>
          </p:cNvPr>
          <p:cNvSpPr txBox="1">
            <a:spLocks/>
          </p:cNvSpPr>
          <p:nvPr/>
        </p:nvSpPr>
        <p:spPr>
          <a:xfrm>
            <a:off x="6265301" y="2623511"/>
            <a:ext cx="4977006" cy="2742398"/>
          </a:xfrm>
          <a:prstGeom prst="rect">
            <a:avLst/>
          </a:prstGeom>
          <a:solidFill>
            <a:schemeClr val="bg1"/>
          </a:solidFill>
          <a:ln w="19050">
            <a:noFill/>
            <a:miter lim="800000"/>
          </a:ln>
        </p:spPr>
        <p:txBody>
          <a:bodyPr lIns="137160" tIns="182880" rIns="137160"/>
          <a:lstStyle>
            <a:defPPr>
              <a:defRPr lang="en-US"/>
            </a:defPPr>
            <a:lvl1pPr marL="228600" indent="-228600">
              <a:lnSpc>
                <a:spcPct val="90000"/>
              </a:lnSpc>
              <a:spcBef>
                <a:spcPts val="600"/>
              </a:spcBef>
              <a:buClr>
                <a:schemeClr val="accent4"/>
              </a:buClr>
              <a:buSzPct val="70000"/>
              <a:buFont typeface="Wingdings" panose="05000000000000000000" pitchFamily="2" charset="2"/>
              <a:buChar char="§"/>
            </a:lvl1pPr>
            <a:lvl2pPr marL="502920" indent="-228600">
              <a:lnSpc>
                <a:spcPct val="90000"/>
              </a:lnSpc>
              <a:spcBef>
                <a:spcPts val="1000"/>
              </a:spcBef>
              <a:buClr>
                <a:schemeClr val="tx1">
                  <a:lumMod val="40000"/>
                  <a:lumOff val="60000"/>
                </a:schemeClr>
              </a:buClr>
              <a:buFont typeface="Arial" panose="020B0604020202020204" pitchFamily="34" charset="0"/>
              <a:buChar char="–"/>
            </a:lvl2pPr>
            <a:lvl3pPr marL="731520" indent="-182880">
              <a:lnSpc>
                <a:spcPct val="90000"/>
              </a:lnSpc>
              <a:spcBef>
                <a:spcPts val="600"/>
              </a:spcBef>
              <a:buClr>
                <a:schemeClr val="tx1">
                  <a:lumMod val="40000"/>
                  <a:lumOff val="60000"/>
                </a:schemeClr>
              </a:buClr>
              <a:buFont typeface="Arial" panose="020B0604020202020204" pitchFamily="34" charset="0"/>
              <a:buChar char="•"/>
              <a:defRPr sz="1600"/>
            </a:lvl3pPr>
            <a:lvl4pPr marL="960120" indent="-182880">
              <a:lnSpc>
                <a:spcPct val="90000"/>
              </a:lnSpc>
              <a:spcBef>
                <a:spcPts val="600"/>
              </a:spcBef>
              <a:buClr>
                <a:schemeClr val="tx1">
                  <a:lumMod val="40000"/>
                  <a:lumOff val="60000"/>
                </a:schemeClr>
              </a:buClr>
              <a:buFont typeface="Arial" panose="020B0604020202020204" pitchFamily="34" charset="0"/>
              <a:buChar char="–"/>
              <a:defRPr sz="1400"/>
            </a:lvl4pPr>
            <a:lvl5pPr marL="1188720" indent="-182880">
              <a:lnSpc>
                <a:spcPct val="90000"/>
              </a:lnSpc>
              <a:spcBef>
                <a:spcPts val="600"/>
              </a:spcBef>
              <a:buClr>
                <a:schemeClr val="tx1">
                  <a:lumMod val="40000"/>
                  <a:lumOff val="60000"/>
                </a:schemeClr>
              </a:buClr>
              <a:buFont typeface="Arial" panose="020B0604020202020204" pitchFamily="34" charset="0"/>
              <a:buChar char="•"/>
              <a:defRPr sz="1400"/>
            </a:lvl5pPr>
            <a:lvl6pPr marL="1371600" indent="-182880">
              <a:lnSpc>
                <a:spcPct val="90000"/>
              </a:lnSpc>
              <a:spcBef>
                <a:spcPts val="600"/>
              </a:spcBef>
              <a:buClr>
                <a:schemeClr val="tx1">
                  <a:lumMod val="40000"/>
                  <a:lumOff val="60000"/>
                </a:schemeClr>
              </a:buClr>
              <a:buFont typeface="Arial" panose="020B0604020202020204" pitchFamily="34" charset="0"/>
              <a:buChar char="–"/>
              <a:defRPr sz="1400"/>
            </a:lvl6pPr>
            <a:lvl7pPr marL="1600200" indent="-182880">
              <a:lnSpc>
                <a:spcPct val="90000"/>
              </a:lnSpc>
              <a:spcBef>
                <a:spcPts val="600"/>
              </a:spcBef>
              <a:buClr>
                <a:schemeClr val="tx1">
                  <a:lumMod val="40000"/>
                  <a:lumOff val="60000"/>
                </a:schemeClr>
              </a:buClr>
              <a:buFont typeface="Arial" panose="020B0604020202020204" pitchFamily="34" charset="0"/>
              <a:buChar char="•"/>
              <a:defRPr sz="1400"/>
            </a:lvl7pPr>
            <a:lvl8pPr marL="1828800" indent="-182880">
              <a:lnSpc>
                <a:spcPct val="90000"/>
              </a:lnSpc>
              <a:spcBef>
                <a:spcPts val="600"/>
              </a:spcBef>
              <a:buClr>
                <a:schemeClr val="tx1">
                  <a:lumMod val="40000"/>
                  <a:lumOff val="60000"/>
                </a:schemeClr>
              </a:buClr>
              <a:buFont typeface="Arial" panose="020B0604020202020204" pitchFamily="34" charset="0"/>
              <a:buChar char="–"/>
              <a:defRPr sz="1400"/>
            </a:lvl8pPr>
            <a:lvl9pPr marL="2057400" indent="-182880">
              <a:lnSpc>
                <a:spcPct val="90000"/>
              </a:lnSpc>
              <a:spcBef>
                <a:spcPts val="600"/>
              </a:spcBef>
              <a:buClr>
                <a:schemeClr val="tx1">
                  <a:lumMod val="40000"/>
                  <a:lumOff val="60000"/>
                </a:schemeClr>
              </a:buClr>
              <a:buFont typeface="Arial" panose="020B0604020202020204" pitchFamily="34" charset="0"/>
              <a:buChar char="•"/>
              <a:defRPr sz="1400" baseline="0"/>
            </a:lvl9pPr>
          </a:lstStyle>
          <a:p>
            <a:pPr>
              <a:spcBef>
                <a:spcPts val="1200"/>
              </a:spcBef>
              <a:buClrTx/>
              <a:buFont typeface="Arial" panose="020B0604020202020204" pitchFamily="34" charset="0"/>
              <a:buChar char="•"/>
            </a:pPr>
            <a:r>
              <a:rPr lang="en-US" sz="2200" dirty="0"/>
              <a:t>Expressions are delimited by characters ${ and }. </a:t>
            </a:r>
          </a:p>
          <a:p>
            <a:pPr>
              <a:spcBef>
                <a:spcPts val="1200"/>
              </a:spcBef>
              <a:buClrTx/>
              <a:buFont typeface="Arial" panose="020B0604020202020204" pitchFamily="34" charset="0"/>
              <a:buChar char="•"/>
            </a:pPr>
            <a:r>
              <a:rPr lang="en-US" sz="2200" dirty="0"/>
              <a:t>At runtime, these expressions are evaluated and their value is injected into the outgoing HTML stream. </a:t>
            </a:r>
          </a:p>
          <a:p>
            <a:pPr>
              <a:spcBef>
                <a:spcPts val="1200"/>
              </a:spcBef>
              <a:buClrTx/>
              <a:buFont typeface="Arial" panose="020B0604020202020204" pitchFamily="34" charset="0"/>
              <a:buChar char="•"/>
            </a:pPr>
            <a:r>
              <a:rPr lang="en-US" sz="2200" dirty="0"/>
              <a:t>Expressions can occur within the HTML or within the attribute values.</a:t>
            </a:r>
          </a:p>
        </p:txBody>
      </p:sp>
      <p:sp>
        <p:nvSpPr>
          <p:cNvPr id="9" name="Rectangle 8">
            <a:extLst>
              <a:ext uri="{FF2B5EF4-FFF2-40B4-BE49-F238E27FC236}">
                <a16:creationId xmlns:a16="http://schemas.microsoft.com/office/drawing/2014/main" id="{6C0DEDF8-055A-4120-B7A9-74D6A5F117CB}"/>
              </a:ext>
            </a:extLst>
          </p:cNvPr>
          <p:cNvSpPr/>
          <p:nvPr/>
        </p:nvSpPr>
        <p:spPr>
          <a:xfrm>
            <a:off x="320040" y="1279562"/>
            <a:ext cx="2983830" cy="461665"/>
          </a:xfrm>
          <a:prstGeom prst="rect">
            <a:avLst/>
          </a:prstGeom>
        </p:spPr>
        <p:txBody>
          <a:bodyPr wrap="none">
            <a:spAutoFit/>
          </a:bodyPr>
          <a:lstStyle/>
          <a:p>
            <a:r>
              <a:rPr lang="en-US" sz="2400" dirty="0"/>
              <a:t>Two types of syntaxes:</a:t>
            </a:r>
          </a:p>
        </p:txBody>
      </p:sp>
      <p:sp>
        <p:nvSpPr>
          <p:cNvPr id="3" name="TextBox 2">
            <a:extLst>
              <a:ext uri="{FF2B5EF4-FFF2-40B4-BE49-F238E27FC236}">
                <a16:creationId xmlns:a16="http://schemas.microsoft.com/office/drawing/2014/main" id="{62EE22F8-ABBC-4D2F-B60A-4E1CF64B4021}"/>
              </a:ext>
            </a:extLst>
          </p:cNvPr>
          <p:cNvSpPr txBox="1"/>
          <p:nvPr/>
        </p:nvSpPr>
        <p:spPr>
          <a:xfrm>
            <a:off x="1142998" y="1934758"/>
            <a:ext cx="2983829" cy="461665"/>
          </a:xfrm>
          <a:prstGeom prst="rect">
            <a:avLst/>
          </a:prstGeom>
          <a:noFill/>
        </p:spPr>
        <p:txBody>
          <a:bodyPr wrap="square" rtlCol="0">
            <a:spAutoFit/>
          </a:bodyPr>
          <a:lstStyle/>
          <a:p>
            <a:pPr algn="ctr"/>
            <a:r>
              <a:rPr lang="en-US" sz="2400" dirty="0"/>
              <a:t>HTL Block Statements</a:t>
            </a:r>
          </a:p>
        </p:txBody>
      </p:sp>
      <p:sp>
        <p:nvSpPr>
          <p:cNvPr id="10" name="TextBox 9">
            <a:extLst>
              <a:ext uri="{FF2B5EF4-FFF2-40B4-BE49-F238E27FC236}">
                <a16:creationId xmlns:a16="http://schemas.microsoft.com/office/drawing/2014/main" id="{166F6879-DA0E-4474-A737-450316CDF8D9}"/>
              </a:ext>
            </a:extLst>
          </p:cNvPr>
          <p:cNvSpPr txBox="1"/>
          <p:nvPr/>
        </p:nvSpPr>
        <p:spPr>
          <a:xfrm>
            <a:off x="6851372" y="1936931"/>
            <a:ext cx="2983829" cy="461665"/>
          </a:xfrm>
          <a:prstGeom prst="rect">
            <a:avLst/>
          </a:prstGeom>
          <a:noFill/>
        </p:spPr>
        <p:txBody>
          <a:bodyPr wrap="square" rtlCol="0">
            <a:spAutoFit/>
          </a:bodyPr>
          <a:lstStyle/>
          <a:p>
            <a:pPr algn="ctr"/>
            <a:r>
              <a:rPr lang="en-US" sz="2400" dirty="0"/>
              <a:t>HTL Expressions</a:t>
            </a:r>
          </a:p>
        </p:txBody>
      </p:sp>
      <p:cxnSp>
        <p:nvCxnSpPr>
          <p:cNvPr id="12" name="Straight Connector 11">
            <a:extLst>
              <a:ext uri="{FF2B5EF4-FFF2-40B4-BE49-F238E27FC236}">
                <a16:creationId xmlns:a16="http://schemas.microsoft.com/office/drawing/2014/main" id="{9FA21A28-2BE1-402E-AC30-95CC40E2353A}"/>
              </a:ext>
            </a:extLst>
          </p:cNvPr>
          <p:cNvCxnSpPr/>
          <p:nvPr/>
        </p:nvCxnSpPr>
        <p:spPr>
          <a:xfrm>
            <a:off x="320040" y="2504662"/>
            <a:ext cx="11259047"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67ED6F37-33F1-4CEC-BB9D-268F12527E46}"/>
              </a:ext>
            </a:extLst>
          </p:cNvPr>
          <p:cNvCxnSpPr/>
          <p:nvPr/>
        </p:nvCxnSpPr>
        <p:spPr>
          <a:xfrm>
            <a:off x="5675996" y="1691532"/>
            <a:ext cx="0" cy="447073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90754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Basic HTL Tags and Examples</a:t>
            </a:r>
          </a:p>
        </p:txBody>
      </p:sp>
      <p:sp>
        <p:nvSpPr>
          <p:cNvPr id="3" name="Content Placeholder 2"/>
          <p:cNvSpPr>
            <a:spLocks noGrp="1"/>
          </p:cNvSpPr>
          <p:nvPr>
            <p:ph type="body" sz="quarter" idx="14"/>
          </p:nvPr>
        </p:nvSpPr>
        <p:spPr/>
        <p:txBody>
          <a:bodyPr/>
          <a:lstStyle/>
          <a:p>
            <a:pPr marL="342900" indent="-342900">
              <a:buClrTx/>
              <a:buFont typeface="Arial" panose="020B0604020202020204" pitchFamily="34" charset="0"/>
              <a:buChar char="•"/>
            </a:pPr>
            <a:r>
              <a:rPr lang="en-US" sz="2200" dirty="0"/>
              <a:t>Comments— </a:t>
            </a:r>
            <a:r>
              <a:rPr lang="en-US" sz="2200" dirty="0">
                <a:latin typeface="Courier New" panose="02070309020205020404" pitchFamily="49" charset="0"/>
                <a:cs typeface="Courier New" panose="02070309020205020404" pitchFamily="49" charset="0"/>
              </a:rPr>
              <a:t>&lt;!--/* An HTL Comment */--&gt;</a:t>
            </a:r>
          </a:p>
          <a:p>
            <a:pPr marL="342900" indent="-342900">
              <a:buClrTx/>
              <a:buFont typeface="Arial" panose="020B0604020202020204" pitchFamily="34" charset="0"/>
              <a:buChar char="•"/>
            </a:pPr>
            <a:endParaRPr lang="en-US" sz="2200" dirty="0">
              <a:latin typeface="Courier New" panose="02070309020205020404" pitchFamily="49" charset="0"/>
              <a:cs typeface="Courier New" panose="02070309020205020404" pitchFamily="49" charset="0"/>
            </a:endParaRPr>
          </a:p>
          <a:p>
            <a:pPr marL="342900" indent="-342900">
              <a:buClrTx/>
              <a:buFont typeface="Arial" panose="020B0604020202020204" pitchFamily="34" charset="0"/>
              <a:buChar char="•"/>
            </a:pPr>
            <a:r>
              <a:rPr lang="en-US" sz="2200" dirty="0"/>
              <a:t>URI Customization— </a:t>
            </a:r>
            <a:r>
              <a:rPr lang="en-US" sz="2200" dirty="0">
                <a:solidFill>
                  <a:schemeClr val="dk1"/>
                </a:solidFill>
                <a:latin typeface="Courier New" panose="02070309020205020404" pitchFamily="49" charset="0"/>
                <a:cs typeface="Courier New" panose="02070309020205020404" pitchFamily="49" charset="0"/>
              </a:rPr>
              <a:t>${‘example.com/path/page.html’ @ scheme=’http’} </a:t>
            </a:r>
          </a:p>
          <a:p>
            <a:pPr marL="894603" lvl="1" indent="-342900">
              <a:buSzPct val="70000"/>
              <a:buFont typeface="Courier New" panose="02070309020205020404" pitchFamily="49" charset="0"/>
              <a:buChar char="o"/>
            </a:pPr>
            <a:r>
              <a:rPr lang="en-US" sz="2199" dirty="0"/>
              <a:t>Resulting Output: </a:t>
            </a:r>
            <a:r>
              <a:rPr lang="en-US" sz="2199" b="1" dirty="0">
                <a:latin typeface="Courier New" panose="02070309020205020404" pitchFamily="49" charset="0"/>
                <a:cs typeface="Courier New" panose="02070309020205020404" pitchFamily="49" charset="0"/>
                <a:hlinkClick r:id="rId3"/>
              </a:rPr>
              <a:t>http://example.com/path/page.html</a:t>
            </a:r>
            <a:endParaRPr lang="en-US" sz="2199" b="1" dirty="0">
              <a:latin typeface="Courier New" panose="02070309020205020404" pitchFamily="49" charset="0"/>
              <a:cs typeface="Courier New" panose="02070309020205020404" pitchFamily="49" charset="0"/>
            </a:endParaRPr>
          </a:p>
          <a:p>
            <a:pPr marL="894603" lvl="1" indent="-342900">
              <a:buSzPct val="70000"/>
              <a:buFont typeface="Courier New" panose="02070309020205020404" pitchFamily="49" charset="0"/>
              <a:buChar char="o"/>
            </a:pPr>
            <a:endParaRPr lang="en-US" sz="2199" b="1" dirty="0"/>
          </a:p>
          <a:p>
            <a:pPr marL="342900" indent="-342900">
              <a:buClrTx/>
              <a:buFont typeface="Arial" panose="020B0604020202020204" pitchFamily="34" charset="0"/>
              <a:buChar char="•"/>
            </a:pPr>
            <a:r>
              <a:rPr lang="en-US" sz="2200" dirty="0"/>
              <a:t>Block Statements</a:t>
            </a:r>
          </a:p>
          <a:p>
            <a:pPr lvl="2"/>
            <a:r>
              <a:rPr lang="en-US" sz="1999" dirty="0"/>
              <a:t>use: </a:t>
            </a:r>
            <a:r>
              <a:rPr lang="en-US" sz="1999" dirty="0">
                <a:latin typeface="Courier New" panose="02070309020205020404" pitchFamily="49" charset="0"/>
                <a:cs typeface="Courier New" panose="02070309020205020404" pitchFamily="49" charset="0"/>
              </a:rPr>
              <a:t>&lt;div </a:t>
            </a:r>
            <a:r>
              <a:rPr lang="en-US" sz="1999" dirty="0">
                <a:solidFill>
                  <a:srgbClr val="0070C0"/>
                </a:solidFill>
                <a:latin typeface="Courier New" panose="02070309020205020404" pitchFamily="49" charset="0"/>
                <a:cs typeface="Courier New" panose="02070309020205020404" pitchFamily="49" charset="0"/>
              </a:rPr>
              <a:t>data-sly-</a:t>
            </a:r>
            <a:r>
              <a:rPr lang="en-US" sz="1999" dirty="0" err="1">
                <a:solidFill>
                  <a:srgbClr val="0070C0"/>
                </a:solidFill>
                <a:latin typeface="Courier New" panose="02070309020205020404" pitchFamily="49" charset="0"/>
                <a:cs typeface="Courier New" panose="02070309020205020404" pitchFamily="49" charset="0"/>
              </a:rPr>
              <a:t>use.nav</a:t>
            </a:r>
            <a:r>
              <a:rPr lang="en-US" sz="1999" dirty="0">
                <a:solidFill>
                  <a:srgbClr val="0070C0"/>
                </a:solidFill>
                <a:latin typeface="Courier New" panose="02070309020205020404" pitchFamily="49" charset="0"/>
                <a:cs typeface="Courier New" panose="02070309020205020404" pitchFamily="49" charset="0"/>
              </a:rPr>
              <a:t>=”navigation.js”&gt;${</a:t>
            </a:r>
            <a:r>
              <a:rPr lang="en-US" sz="1999" dirty="0" err="1">
                <a:solidFill>
                  <a:srgbClr val="0070C0"/>
                </a:solidFill>
                <a:latin typeface="Courier New" panose="02070309020205020404" pitchFamily="49" charset="0"/>
                <a:cs typeface="Courier New" panose="02070309020205020404" pitchFamily="49" charset="0"/>
              </a:rPr>
              <a:t>nav.foo</a:t>
            </a:r>
            <a:r>
              <a:rPr lang="en-US" sz="1999" dirty="0">
                <a:solidFill>
                  <a:srgbClr val="0070C0"/>
                </a:solidFill>
                <a:latin typeface="Courier New" panose="02070309020205020404" pitchFamily="49" charset="0"/>
                <a:cs typeface="Courier New" panose="02070309020205020404" pitchFamily="49" charset="0"/>
              </a:rPr>
              <a:t>}</a:t>
            </a:r>
            <a:r>
              <a:rPr lang="en-US" sz="1999" dirty="0">
                <a:latin typeface="Courier New" panose="02070309020205020404" pitchFamily="49" charset="0"/>
                <a:cs typeface="Courier New" panose="02070309020205020404" pitchFamily="49" charset="0"/>
              </a:rPr>
              <a:t>&lt;/div&gt;</a:t>
            </a:r>
          </a:p>
          <a:p>
            <a:pPr lvl="2"/>
            <a:r>
              <a:rPr lang="en-US" sz="1999" dirty="0"/>
              <a:t>list: </a:t>
            </a:r>
            <a:r>
              <a:rPr lang="en-US" sz="1999" dirty="0">
                <a:latin typeface="Courier New" panose="02070309020205020404" pitchFamily="49" charset="0"/>
                <a:cs typeface="Courier New" panose="02070309020205020404" pitchFamily="49" charset="0"/>
              </a:rPr>
              <a:t>&lt;dl </a:t>
            </a:r>
            <a:r>
              <a:rPr lang="en-US" sz="1999" dirty="0">
                <a:solidFill>
                  <a:srgbClr val="0070C0"/>
                </a:solidFill>
                <a:latin typeface="Courier New" panose="02070309020205020404" pitchFamily="49" charset="0"/>
                <a:cs typeface="Courier New" panose="02070309020205020404" pitchFamily="49" charset="0"/>
              </a:rPr>
              <a:t>data-sly-list=”${</a:t>
            </a:r>
            <a:r>
              <a:rPr lang="en-US" sz="1999" dirty="0" err="1">
                <a:solidFill>
                  <a:srgbClr val="0070C0"/>
                </a:solidFill>
                <a:latin typeface="Courier New" panose="02070309020205020404" pitchFamily="49" charset="0"/>
                <a:cs typeface="Courier New" panose="02070309020205020404" pitchFamily="49" charset="0"/>
              </a:rPr>
              <a:t>currentPage.listChildren</a:t>
            </a:r>
            <a:r>
              <a:rPr lang="en-US" sz="1999" dirty="0">
                <a:solidFill>
                  <a:srgbClr val="0070C0"/>
                </a:solidFill>
                <a:latin typeface="Courier New" panose="02070309020205020404" pitchFamily="49" charset="0"/>
                <a:cs typeface="Courier New" panose="02070309020205020404" pitchFamily="49" charset="0"/>
              </a:rPr>
              <a:t>}”</a:t>
            </a:r>
            <a:r>
              <a:rPr lang="en-US" sz="1999" dirty="0">
                <a:latin typeface="Courier New" panose="02070309020205020404" pitchFamily="49" charset="0"/>
                <a:cs typeface="Courier New" panose="02070309020205020404" pitchFamily="49" charset="0"/>
              </a:rPr>
              <a:t>&gt;</a:t>
            </a:r>
          </a:p>
          <a:p>
            <a:pPr lvl="2"/>
            <a:endParaRPr lang="en-US" sz="1999" dirty="0">
              <a:latin typeface="Courier New" panose="02070309020205020404" pitchFamily="49" charset="0"/>
              <a:cs typeface="Courier New" panose="02070309020205020404" pitchFamily="49" charset="0"/>
            </a:endParaRPr>
          </a:p>
          <a:p>
            <a:pPr marL="342900" indent="-342900">
              <a:buClrTx/>
              <a:buFont typeface="Arial" panose="020B0604020202020204" pitchFamily="34" charset="0"/>
              <a:buChar char="•"/>
            </a:pPr>
            <a:r>
              <a:rPr lang="en-US" sz="2200" dirty="0"/>
              <a:t>Special HTML tag: </a:t>
            </a:r>
            <a:r>
              <a:rPr lang="en-US" sz="2200" dirty="0">
                <a:solidFill>
                  <a:schemeClr val="accent2"/>
                </a:solidFill>
                <a:latin typeface="Courier New" panose="02070309020205020404" pitchFamily="49" charset="0"/>
                <a:cs typeface="Courier New" panose="02070309020205020404" pitchFamily="49" charset="0"/>
              </a:rPr>
              <a:t>&lt;sly&gt; </a:t>
            </a:r>
          </a:p>
          <a:p>
            <a:pPr lvl="2"/>
            <a:endParaRPr lang="en-US" sz="2000" dirty="0"/>
          </a:p>
        </p:txBody>
      </p:sp>
      <p:sp>
        <p:nvSpPr>
          <p:cNvPr id="4" name="Slide Number Placeholder 3"/>
          <p:cNvSpPr>
            <a:spLocks noGrp="1"/>
          </p:cNvSpPr>
          <p:nvPr>
            <p:ph type="sldNum" sz="quarter" idx="4294967295"/>
          </p:nvPr>
        </p:nvSpPr>
        <p:spPr>
          <a:xfrm>
            <a:off x="0" y="6565900"/>
            <a:ext cx="1016000" cy="168275"/>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8</a:t>
            </a:fld>
            <a:endParaRPr lang="en-US" dirty="0"/>
          </a:p>
        </p:txBody>
      </p:sp>
    </p:spTree>
    <p:extLst>
      <p:ext uri="{BB962C8B-B14F-4D97-AF65-F5344CB8AC3E}">
        <p14:creationId xmlns:p14="http://schemas.microsoft.com/office/powerpoint/2010/main" val="1665235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Expressions</a:t>
            </a:r>
          </a:p>
        </p:txBody>
      </p:sp>
      <p:sp>
        <p:nvSpPr>
          <p:cNvPr id="3" name="Content Placeholder 2"/>
          <p:cNvSpPr>
            <a:spLocks noGrp="1"/>
          </p:cNvSpPr>
          <p:nvPr>
            <p:ph type="body" sz="quarter" idx="14"/>
          </p:nvPr>
        </p:nvSpPr>
        <p:spPr/>
        <p:txBody>
          <a:bodyPr>
            <a:normAutofit/>
          </a:bodyPr>
          <a:lstStyle/>
          <a:p>
            <a:r>
              <a:rPr lang="en-US" dirty="0"/>
              <a:t>Two types:</a:t>
            </a:r>
          </a:p>
          <a:p>
            <a:pPr lvl="1"/>
            <a:r>
              <a:rPr lang="en-US" sz="2200" dirty="0"/>
              <a:t>Literals</a:t>
            </a:r>
          </a:p>
          <a:p>
            <a:pPr lvl="2"/>
            <a:r>
              <a:rPr lang="en-US" sz="2000" dirty="0">
                <a:latin typeface="Courier New" panose="02070309020205020404" pitchFamily="49" charset="0"/>
                <a:cs typeface="Courier New" panose="02070309020205020404" pitchFamily="49" charset="0"/>
              </a:rPr>
              <a:t>Boolean: ${true} ${false} </a:t>
            </a:r>
          </a:p>
          <a:p>
            <a:pPr lvl="2"/>
            <a:r>
              <a:rPr lang="en-US" sz="2000" dirty="0">
                <a:latin typeface="Courier New" panose="02070309020205020404" pitchFamily="49" charset="0"/>
                <a:cs typeface="Courier New" panose="02070309020205020404" pitchFamily="49" charset="0"/>
              </a:rPr>
              <a:t>Strings: ${'foo'} ${"answer"}</a:t>
            </a:r>
          </a:p>
          <a:p>
            <a:pPr lvl="2"/>
            <a:r>
              <a:rPr lang="en-US" sz="2000" dirty="0">
                <a:latin typeface="Courier New" panose="02070309020205020404" pitchFamily="49" charset="0"/>
                <a:cs typeface="Courier New" panose="02070309020205020404" pitchFamily="49" charset="0"/>
              </a:rPr>
              <a:t>Positive integers: ${42}</a:t>
            </a:r>
          </a:p>
          <a:p>
            <a:pPr lvl="2"/>
            <a:r>
              <a:rPr lang="en-US" sz="2000" dirty="0">
                <a:latin typeface="Courier New" panose="02070309020205020404" pitchFamily="49" charset="0"/>
                <a:cs typeface="Courier New" panose="02070309020205020404" pitchFamily="49" charset="0"/>
              </a:rPr>
              <a:t>Arrays: ${[42, true, 'Hello World’]}</a:t>
            </a:r>
          </a:p>
          <a:p>
            <a:pPr lvl="2"/>
            <a:endParaRPr lang="en-US" sz="2000" dirty="0">
              <a:latin typeface="Courier New" panose="02070309020205020404" pitchFamily="49" charset="0"/>
              <a:cs typeface="Courier New" panose="02070309020205020404" pitchFamily="49" charset="0"/>
            </a:endParaRPr>
          </a:p>
          <a:p>
            <a:pPr lvl="1"/>
            <a:r>
              <a:rPr lang="en-US" sz="2200" dirty="0"/>
              <a:t>Variables</a:t>
            </a:r>
          </a:p>
          <a:p>
            <a:pPr lvl="2"/>
            <a:r>
              <a:rPr lang="en-US" sz="2000" dirty="0">
                <a:latin typeface="Courier New" panose="02070309020205020404" pitchFamily="49" charset="0"/>
                <a:cs typeface="Courier New" panose="02070309020205020404" pitchFamily="49" charset="0"/>
              </a:rPr>
              <a:t>Local HTL variables: ${</a:t>
            </a:r>
            <a:r>
              <a:rPr lang="en-US" sz="2000" dirty="0" err="1">
                <a:latin typeface="Courier New" panose="02070309020205020404" pitchFamily="49" charset="0"/>
                <a:cs typeface="Courier New" panose="02070309020205020404" pitchFamily="49" charset="0"/>
              </a:rPr>
              <a:t>myVarInHTL</a:t>
            </a:r>
            <a:r>
              <a:rPr lang="en-US" sz="2000" dirty="0">
                <a:latin typeface="Courier New" panose="02070309020205020404" pitchFamily="49" charset="0"/>
                <a:cs typeface="Courier New" panose="02070309020205020404" pitchFamily="49" charset="0"/>
              </a:rPr>
              <a:t>}</a:t>
            </a:r>
          </a:p>
          <a:p>
            <a:pPr lvl="2"/>
            <a:r>
              <a:rPr lang="en-US" sz="2000" dirty="0">
                <a:latin typeface="Courier New" panose="02070309020205020404" pitchFamily="49" charset="0"/>
                <a:cs typeface="Courier New" panose="02070309020205020404" pitchFamily="49" charset="0"/>
              </a:rPr>
              <a:t>Global Java object methods: ${</a:t>
            </a:r>
            <a:r>
              <a:rPr lang="en-US" sz="2000" dirty="0" err="1">
                <a:latin typeface="Courier New" panose="02070309020205020404" pitchFamily="49" charset="0"/>
                <a:cs typeface="Courier New" panose="02070309020205020404" pitchFamily="49" charset="0"/>
              </a:rPr>
              <a:t>currentPage.title</a:t>
            </a:r>
            <a:r>
              <a:rPr lang="en-US" sz="2000" dirty="0">
                <a:latin typeface="Courier New" panose="02070309020205020404" pitchFamily="49" charset="0"/>
                <a:cs typeface="Courier New" panose="02070309020205020404" pitchFamily="49" charset="0"/>
              </a:rPr>
              <a:t>}</a:t>
            </a:r>
          </a:p>
          <a:p>
            <a:pPr lvl="2"/>
            <a:r>
              <a:rPr lang="en-US" sz="2000" dirty="0">
                <a:latin typeface="Courier New" panose="02070309020205020404" pitchFamily="49" charset="0"/>
                <a:cs typeface="Courier New" panose="02070309020205020404" pitchFamily="49" charset="0"/>
              </a:rPr>
              <a:t>Object variables from Business logic: ${</a:t>
            </a:r>
            <a:r>
              <a:rPr lang="en-US" sz="2000" dirty="0" err="1">
                <a:latin typeface="Courier New" panose="02070309020205020404" pitchFamily="49" charset="0"/>
                <a:cs typeface="Courier New" panose="02070309020205020404" pitchFamily="49" charset="0"/>
              </a:rPr>
              <a:t>myObj.myVar</a:t>
            </a:r>
            <a:r>
              <a:rPr lang="en-US" sz="2000" dirty="0">
                <a:latin typeface="Courier New" panose="02070309020205020404" pitchFamily="49" charset="0"/>
                <a:cs typeface="Courier New" panose="02070309020205020404" pitchFamily="49" charset="0"/>
              </a:rPr>
              <a:t>}</a:t>
            </a:r>
            <a:endParaRPr lang="en-US" sz="2000" dirty="0"/>
          </a:p>
        </p:txBody>
      </p:sp>
      <p:sp>
        <p:nvSpPr>
          <p:cNvPr id="4" name="Slide Number Placeholder 3"/>
          <p:cNvSpPr>
            <a:spLocks noGrp="1"/>
          </p:cNvSpPr>
          <p:nvPr>
            <p:ph type="sldNum" sz="quarter" idx="4294967295"/>
          </p:nvPr>
        </p:nvSpPr>
        <p:spPr>
          <a:xfrm>
            <a:off x="0" y="6565900"/>
            <a:ext cx="1016000" cy="168275"/>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9</a:t>
            </a:fld>
            <a:endParaRPr lang="en-US" dirty="0"/>
          </a:p>
        </p:txBody>
      </p:sp>
    </p:spTree>
    <p:extLst>
      <p:ext uri="{BB962C8B-B14F-4D97-AF65-F5344CB8AC3E}">
        <p14:creationId xmlns:p14="http://schemas.microsoft.com/office/powerpoint/2010/main" val="18250635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11.0&quot;&gt;&lt;object type=&quot;1&quot; unique_id=&quot;10001&quot;&gt;&lt;object type=&quot;8&quot; unique_id=&quot;717709&quot;&gt;&lt;/object&gt;&lt;object type=&quot;2&quot; unique_id=&quot;717710&quot;&gt;&lt;object type=&quot;3&quot; unique_id=&quot;717779&quot;&gt;&lt;property id=&quot;20148&quot; value=&quot;5&quot;/&gt;&lt;property id=&quot;20300&quot; value=&quot;Slide 47&quot;/&gt;&lt;property id=&quot;20307&quot; value=&quot;278&quot;/&gt;&lt;/object&gt;&lt;object type=&quot;3&quot; unique_id=&quot;1709897&quot;&gt;&lt;property id=&quot;20148&quot; value=&quot;5&quot;/&gt;&lt;property id=&quot;20300&quot; value=&quot;Slide 49 - &amp;quot;How to save this as a template within the PowerPoint template library &amp;quot;&quot;/&gt;&lt;property id=&quot;20307&quot; value=&quot;293&quot;/&gt;&lt;/object&gt;&lt;object type=&quot;3&quot; unique_id=&quot;1709905&quot;&gt;&lt;property id=&quot;20148&quot; value=&quot;5&quot;/&gt;&lt;property id=&quot;20300&quot; value=&quot;Slide 48&quot;/&gt;&lt;property id=&quot;20307&quot; value=&quot;285&quot;/&gt;&lt;/object&gt;&lt;object type=&quot;3&quot; unique_id=&quot;1710040&quot;&gt;&lt;property id=&quot;20148&quot; value=&quot;5&quot;/&gt;&lt;property id=&quot;20300&quot; value=&quot;Slide 51 - &amp;quot;Bar charts&amp;quot;&quot;/&gt;&lt;property id=&quot;20307&quot; value=&quot;296&quot;/&gt;&lt;/object&gt;&lt;object type=&quot;3&quot; unique_id=&quot;1710041&quot;&gt;&lt;property id=&quot;20148&quot; value=&quot;5&quot;/&gt;&lt;property id=&quot;20300&quot; value=&quot;Slide 52 - &amp;quot;Pie charts&amp;quot;&quot;/&gt;&lt;property id=&quot;20307&quot; value=&quot;297&quot;/&gt;&lt;/object&gt;&lt;object type=&quot;3&quot; unique_id=&quot;1710042&quot;&gt;&lt;property id=&quot;20148&quot; value=&quot;5&quot;/&gt;&lt;property id=&quot;20300&quot; value=&quot;Slide 53 - &amp;quot;Color palettes&amp;quot;&quot;/&gt;&lt;property id=&quot;20307&quot; value=&quot;299&quot;/&gt;&lt;/object&gt;&lt;object type=&quot;3&quot; unique_id=&quot;1710043&quot;&gt;&lt;property id=&quot;20148&quot; value=&quot;5&quot;/&gt;&lt;property id=&quot;20300&quot; value=&quot;Slide 5 - &amp;quot;Adobe Experience Manager&amp;quot;&quot;/&gt;&lt;property id=&quot;20307&quot; value=&quot;322&quot;/&gt;&lt;/object&gt;&lt;object type=&quot;3&quot; unique_id=&quot;1710044&quot;&gt;&lt;property id=&quot;20148&quot; value=&quot;5&quot;/&gt;&lt;property id=&quot;20300&quot; value=&quot;Slide 6 - &amp;quot;Adobe Target&amp;quot;&quot;/&gt;&lt;property id=&quot;20307&quot; value=&quot;323&quot;/&gt;&lt;/object&gt;&lt;object type=&quot;3&quot; unique_id=&quot;1710045&quot;&gt;&lt;property id=&quot;20148&quot; value=&quot;5&quot;/&gt;&lt;property id=&quot;20300&quot; value=&quot;Slide 9 - &amp;quot;Adobe Analytics&amp;quot;&quot;/&gt;&lt;property id=&quot;20307&quot; value=&quot;324&quot;/&gt;&lt;/object&gt;&lt;object type=&quot;3&quot; unique_id=&quot;1710046&quot;&gt;&lt;property id=&quot;20148&quot; value=&quot;5&quot;/&gt;&lt;property id=&quot;20300&quot; value=&quot;Slide 10 - &amp;quot;Adobe Audience Manager&amp;quot;&quot;/&gt;&lt;property id=&quot;20307&quot; value=&quot;326&quot;/&gt;&lt;/object&gt;&lt;object type=&quot;3&quot; unique_id=&quot;1710048&quot;&gt;&lt;property id=&quot;20148&quot; value=&quot;5&quot;/&gt;&lt;property id=&quot;20300&quot; value=&quot;Slide 8 - &amp;quot;Adobe Primetime&amp;quot;&quot;/&gt;&lt;property id=&quot;20307&quot; value=&quot;328&quot;/&gt;&lt;/object&gt;&lt;object type=&quot;3&quot; unique_id=&quot;1710049&quot;&gt;&lt;property id=&quot;20148&quot; value=&quot;5&quot;/&gt;&lt;property id=&quot;20300&quot; value=&quot;Slide 7 - &amp;quot;Adobe Campaign&amp;quot;&quot;/&gt;&lt;property id=&quot;20307&quot; value=&quot;329&quot;/&gt;&lt;/object&gt;&lt;object type=&quot;3&quot; unique_id=&quot;1710050&quot;&gt;&lt;property id=&quot;20148&quot; value=&quot;5&quot;/&gt;&lt;property id=&quot;20300&quot; value=&quot;Slide 14&quot;/&gt;&lt;property id=&quot;20307&quot; value=&quot;456&quot;/&gt;&lt;/object&gt;&lt;object type=&quot;3&quot; unique_id=&quot;1710051&quot;&gt;&lt;property id=&quot;20148&quot; value=&quot;5&quot;/&gt;&lt;property id=&quot;20300&quot; value=&quot;Slide 13&quot;/&gt;&lt;property id=&quot;20307&quot; value=&quot;331&quot;/&gt;&lt;/object&gt;&lt;object type=&quot;3&quot; unique_id=&quot;1710054&quot;&gt;&lt;property id=&quot;20148&quot; value=&quot;5&quot;/&gt;&lt;property id=&quot;20300&quot; value=&quot;Slide 16&quot;/&gt;&lt;property id=&quot;20307&quot; value=&quot;459&quot;/&gt;&lt;/object&gt;&lt;object type=&quot;3&quot; unique_id=&quot;1710059&quot;&gt;&lt;property id=&quot;20148&quot; value=&quot;5&quot;/&gt;&lt;property id=&quot;20300&quot; value=&quot;Slide 21 - &amp;quot;Concept with Ordered List - White Background&amp;quot;&quot;/&gt;&lt;property id=&quot;20307&quot; value=&quot;310&quot;/&gt;&lt;/object&gt;&lt;object type=&quot;3&quot; unique_id=&quot;1710060&quot;&gt;&lt;property id=&quot;20148&quot; value=&quot;5&quot;/&gt;&lt;property id=&quot;20300&quot; value=&quot;Slide 23 - &amp;quot;Concept with Unordered List - White Background&amp;quot;&quot;/&gt;&lt;property id=&quot;20307&quot; value=&quot;445&quot;/&gt;&lt;/object&gt;&lt;object type=&quot;3&quot; unique_id=&quot;1710061&quot;&gt;&lt;property id=&quot;20148&quot; value=&quot;5&quot;/&gt;&lt;property id=&quot;20300&quot; value=&quot;Slide 25 - &amp;quot;Concept with Ordered List and Screenshot/Image - White Background&amp;quot;&quot;/&gt;&lt;property id=&quot;20307&quot; value=&quot;447&quot;/&gt;&lt;/object&gt;&lt;object type=&quot;3&quot; unique_id=&quot;1710062&quot;&gt;&lt;property id=&quot;20148&quot; value=&quot;5&quot;/&gt;&lt;property id=&quot;20300&quot; value=&quot;Slide 27 - &amp;quot;Concept with Unordered List and Screenshot/Image - White Background&amp;quot;&quot;/&gt;&lt;property id=&quot;20307&quot; value=&quot;448&quot;/&gt;&lt;/object&gt;&lt;object type=&quot;3&quot; unique_id=&quot;1710063&quot;&gt;&lt;property id=&quot;20148&quot; value=&quot;5&quot;/&gt;&lt;property id=&quot;20300&quot; value=&quot;Slide 29 - &amp;quot;Concept with Table - White Background&amp;quot;&quot;/&gt;&lt;property id=&quot;20307&quot; value=&quot;449&quot;/&gt;&lt;/object&gt;&lt;object type=&quot;3&quot; unique_id=&quot;1710064&quot;&gt;&lt;property id=&quot;20148&quot; value=&quot;5&quot;/&gt;&lt;property id=&quot;20300&quot; value=&quot;Slide 31 - &amp;quot;Screenshot/Image/Graphic with Highlights and Text - White Background&amp;quot;&quot;/&gt;&lt;property id=&quot;20307&quot; value=&quot;450&quot;/&gt;&lt;/object&gt;&lt;object type=&quot;3&quot; unique_id=&quot;1710065&quot;&gt;&lt;property id=&quot;20148&quot; value=&quot;5&quot;/&gt;&lt;property id=&quot;20300&quot; value=&quot;Slide 33 - &amp;quot;Screenshot/Image/Graphic with Only Callouts - White Background&amp;quot;&quot;/&gt;&lt;property id=&quot;20307&quot; value=&quot;451&quot;/&gt;&lt;/object&gt;&lt;object type=&quot;3&quot; unique_id=&quot;1710067&quot;&gt;&lt;property id=&quot;20148&quot; value=&quot;5&quot;/&gt;&lt;property id=&quot;20300&quot; value=&quot;Slide 38 - &amp;quot;Demo #: &amp;lt;Title&amp;gt; &amp;quot;&quot;/&gt;&lt;property id=&quot;20307&quot; value=&quot;465&quot;/&gt;&lt;/object&gt;&lt;object type=&quot;3&quot; unique_id=&quot;1710068&quot;&gt;&lt;property id=&quot;20148&quot; value=&quot;5&quot;/&gt;&lt;property id=&quot;20300&quot; value=&quot;Slide 41&quot;/&gt;&lt;property id=&quot;20307&quot; value=&quot;368&quot;/&gt;&lt;/object&gt;&lt;object type=&quot;3&quot; unique_id=&quot;1710070&quot;&gt;&lt;property id=&quot;20148&quot; value=&quot;5&quot;/&gt;&lt;property id=&quot;20300&quot; value=&quot;Slide 43&quot;/&gt;&lt;property id=&quot;20307&quot; value=&quot;466&quot;/&gt;&lt;/object&gt;&lt;object type=&quot;3&quot; unique_id=&quot;1710071&quot;&gt;&lt;property id=&quot;20148&quot; value=&quot;5&quot;/&gt;&lt;property id=&quot;20300&quot; value=&quot;Slide 42&quot;/&gt;&lt;property id=&quot;20307&quot; value=&quot;355&quot;/&gt;&lt;/object&gt;&lt;object type=&quot;3&quot; unique_id=&quot;1710072&quot;&gt;&lt;property id=&quot;20148&quot; value=&quot;5&quot;/&gt;&lt;property id=&quot;20300&quot; value=&quot;Slide 45&quot;/&gt;&lt;property id=&quot;20307&quot; value=&quot;353&quot;/&gt;&lt;/object&gt;&lt;object type=&quot;3&quot; unique_id=&quot;1710076&quot;&gt;&lt;property id=&quot;20148&quot; value=&quot;5&quot;/&gt;&lt;property id=&quot;20300&quot; value=&quot;Slide 50 - &amp;quot;More resources&amp;quot;&quot;/&gt;&lt;property id=&quot;20307&quot; value=&quot;309&quot;/&gt;&lt;/object&gt;&lt;object type=&quot;3&quot; unique_id=&quot;1710077&quot;&gt;&lt;property id=&quot;20148&quot; value=&quot;5&quot;/&gt;&lt;property id=&quot;20300&quot; value=&quot;Slide 54 - &amp;quot;Horizontal Lockups &amp;quot;&quot;/&gt;&lt;property id=&quot;20307&quot; value=&quot;303&quot;/&gt;&lt;/object&gt;&lt;object type=&quot;3&quot; unique_id=&quot;1710078&quot;&gt;&lt;property id=&quot;20148&quot; value=&quot;5&quot;/&gt;&lt;property id=&quot;20300&quot; value=&quot;Slide 55&quot;/&gt;&lt;property id=&quot;20307&quot; value=&quot;453&quot;/&gt;&lt;/object&gt;&lt;object type=&quot;3&quot; unique_id=&quot;1710079&quot;&gt;&lt;property id=&quot;20148&quot; value=&quot;5&quot;/&gt;&lt;property id=&quot;20300&quot; value=&quot;Slide 56&quot;/&gt;&lt;property id=&quot;20307&quot; value=&quot;454&quot;/&gt;&lt;/object&gt;&lt;object type=&quot;3&quot; unique_id=&quot;1710080&quot;&gt;&lt;property id=&quot;20148&quot; value=&quot;5&quot;/&gt;&lt;property id=&quot;20300&quot; value=&quot;Slide 58 - &amp;quot;Vertical Lockups&amp;quot;&quot;/&gt;&lt;property id=&quot;20307&quot; value=&quot;304&quot;/&gt;&lt;/object&gt;&lt;object type=&quot;3&quot; unique_id=&quot;1710081&quot;&gt;&lt;property id=&quot;20148&quot; value=&quot;5&quot;/&gt;&lt;property id=&quot;20300&quot; value=&quot;Slide 57 - &amp;quot;Logos&amp;quot;&quot;/&gt;&lt;property id=&quot;20307&quot; value=&quot;305&quot;/&gt;&lt;/object&gt;&lt;object type=&quot;3&quot; unique_id=&quot;1710223&quot;&gt;&lt;property id=&quot;20148&quot; value=&quot;5&quot;/&gt;&lt;property id=&quot;20300&quot; value=&quot;Slide 18&quot;/&gt;&lt;property id=&quot;20307&quot; value=&quot;467&quot;/&gt;&lt;/object&gt;&lt;object type=&quot;3&quot; unique_id=&quot;1710224&quot;&gt;&lt;property id=&quot;20148&quot; value=&quot;5&quot;/&gt;&lt;property id=&quot;20300&quot; value=&quot;Slide 1 - &amp;quot;Template Structure for Minicourse PPTs&amp;quot;&quot;/&gt;&lt;property id=&quot;20307&quot; value=&quot;482&quot;/&gt;&lt;/object&gt;&lt;object type=&quot;3&quot; unique_id=&quot;1710225&quot;&gt;&lt;property id=&quot;20148&quot; value=&quot;5&quot;/&gt;&lt;property id=&quot;20300&quot; value=&quot;Slide 2 - &amp;quot;Template Structure for Mega PPT &amp;quot;&quot;/&gt;&lt;property id=&quot;20307&quot; value=&quot;478&quot;/&gt;&lt;/object&gt;&lt;object type=&quot;3&quot; unique_id=&quot;1710226&quot;&gt;&lt;property id=&quot;20148&quot; value=&quot;5&quot;/&gt;&lt;property id=&quot;20300&quot; value=&quot;Slide 3 - &amp;quot;Guidelines on Compiling Module PPTs to Mega PPT&amp;quot;&quot;/&gt;&lt;property id=&quot;20307&quot; value=&quot;480&quot;/&gt;&lt;/object&gt;&lt;object type=&quot;3&quot; unique_id=&quot;1710227&quot;&gt;&lt;property id=&quot;20148&quot; value=&quot;5&quot;/&gt;&lt;property id=&quot;20300&quot; value=&quot;Slide 4 - &amp;quot;Adobe Experience Cloud&amp;quot;&quot;/&gt;&lt;property id=&quot;20307&quot; value=&quot;474&quot;/&gt;&lt;/object&gt;&lt;object type=&quot;3&quot; unique_id=&quot;1710228&quot;&gt;&lt;property id=&quot;20148&quot; value=&quot;5&quot;/&gt;&lt;property id=&quot;20300&quot; value=&quot;Slide 17&quot;/&gt;&lt;property id=&quot;20307&quot; value=&quot;473&quot;/&gt;&lt;/object&gt;&lt;object type=&quot;3&quot; unique_id=&quot;1710229&quot;&gt;&lt;property id=&quot;20148&quot; value=&quot;5&quot;/&gt;&lt;property id=&quot;20300&quot; value=&quot;Slide 44&quot;/&gt;&lt;property id=&quot;20307&quot; value=&quot;481&quot;/&gt;&lt;/object&gt;&lt;object type=&quot;3&quot; unique_id=&quot;1710230&quot;&gt;&lt;property id=&quot;20148&quot; value=&quot;5&quot;/&gt;&lt;property id=&quot;20300&quot; value=&quot;Slide 46 - &amp;quot;Course Evaluation&amp;quot;&quot;/&gt;&lt;property id=&quot;20307&quot; value=&quot;471&quot;/&gt;&lt;/object&gt;&lt;object type=&quot;3&quot; unique_id=&quot;1711201&quot;&gt;&lt;property id=&quot;20148&quot; value=&quot;5&quot;/&gt;&lt;property id=&quot;20300&quot; value=&quot;Slide 11 - &amp;quot;Section Divider Option 1: Title Goes Here&amp;quot;&quot;/&gt;&lt;property id=&quot;20307&quot; value=&quot;483&quot;/&gt;&lt;/object&gt;&lt;object type=&quot;3&quot; unique_id=&quot;1712299&quot;&gt;&lt;property id=&quot;20148&quot; value=&quot;5&quot;/&gt;&lt;property id=&quot;20300&quot; value=&quot;Slide 36 - &amp;quot;Exercise #: &amp;lt;Title&amp;gt; &amp;quot;&quot;/&gt;&lt;property id=&quot;20307&quot; value=&quot;485&quot;/&gt;&lt;/object&gt;&lt;object type=&quot;3&quot; unique_id=&quot;1712300&quot;&gt;&lt;property id=&quot;20148&quot; value=&quot;5&quot;/&gt;&lt;property id=&quot;20300&quot; value=&quot;Slide 37 - &amp;quot;Exercise #: &amp;lt;Title&amp;gt; &amp;quot;&quot;/&gt;&lt;property id=&quot;20307&quot; value=&quot;486&quot;/&gt;&lt;/object&gt;&lt;object type=&quot;3&quot; unique_id=&quot;1712709&quot;&gt;&lt;property id=&quot;20148&quot; value=&quot;5&quot;/&gt;&lt;property id=&quot;20300&quot; value=&quot;Slide 39 - &amp;quot;Demo #: &amp;lt;Title&amp;gt; &amp;quot;&quot;/&gt;&lt;property id=&quot;20307&quot; value=&quot;487&quot;/&gt;&lt;/object&gt;&lt;object type=&quot;3&quot; unique_id=&quot;1712710&quot;&gt;&lt;property id=&quot;20148&quot; value=&quot;5&quot;/&gt;&lt;property id=&quot;20300&quot; value=&quot;Slide 40 - &amp;quot;Demo #: &amp;lt;Title&amp;gt; &amp;quot;&quot;/&gt;&lt;property id=&quot;20307&quot; value=&quot;488&quot;/&gt;&lt;/object&gt;&lt;object type=&quot;3&quot; unique_id=&quot;1714245&quot;&gt;&lt;property id=&quot;20148&quot; value=&quot;5&quot;/&gt;&lt;property id=&quot;20300&quot; value=&quot;Slide 15&quot;/&gt;&lt;property id=&quot;20307&quot; value=&quot;490&quot;/&gt;&lt;/object&gt;&lt;object type=&quot;3&quot; unique_id=&quot;1715064&quot;&gt;&lt;property id=&quot;20148&quot; value=&quot;5&quot;/&gt;&lt;property id=&quot;20300&quot; value=&quot;Slide 12 - &amp;quot;Section Divider Option 2: Title Goes Here&amp;quot;&quot;/&gt;&lt;property id=&quot;20307&quot; value=&quot;492&quot;/&gt;&lt;/object&gt;&lt;object type=&quot;3&quot; unique_id=&quot;1715961&quot;&gt;&lt;property id=&quot;20148&quot; value=&quot;5&quot;/&gt;&lt;property id=&quot;20300&quot; value=&quot;Slide 19 - &amp;quot;Concept Title - White Background&amp;quot;&quot;/&gt;&lt;property id=&quot;20307&quot; value=&quot;493&quot;/&gt;&lt;/object&gt;&lt;object type=&quot;3&quot; unique_id=&quot;1715962&quot;&gt;&lt;property id=&quot;20148&quot; value=&quot;5&quot;/&gt;&lt;property id=&quot;20300&quot; value=&quot;Slide 20 - &amp;quot;Concept Title - Black Background&amp;quot;&quot;/&gt;&lt;property id=&quot;20307&quot; value=&quot;495&quot;/&gt;&lt;/object&gt;&lt;object type=&quot;3&quot; unique_id=&quot;1715963&quot;&gt;&lt;property id=&quot;20148&quot; value=&quot;5&quot;/&gt;&lt;property id=&quot;20300&quot; value=&quot;Slide 22 - &amp;quot;Concept with Ordered List - Black Background&amp;quot;&quot;/&gt;&lt;property id=&quot;20307&quot; value=&quot;496&quot;/&gt;&lt;/object&gt;&lt;object type=&quot;3&quot; unique_id=&quot;1715964&quot;&gt;&lt;property id=&quot;20148&quot; value=&quot;5&quot;/&gt;&lt;property id=&quot;20300&quot; value=&quot;Slide 24 - &amp;quot;Concept with Unordered List - Black Background&amp;quot;&quot;/&gt;&lt;property id=&quot;20307&quot; value=&quot;497&quot;/&gt;&lt;/object&gt;&lt;object type=&quot;3&quot; unique_id=&quot;1715965&quot;&gt;&lt;property id=&quot;20148&quot; value=&quot;5&quot;/&gt;&lt;property id=&quot;20300&quot; value=&quot;Slide 26 - &amp;quot;Concept with Ordered List and Screenshot/Image - Black Background&amp;quot;&quot;/&gt;&lt;property id=&quot;20307&quot; value=&quot;498&quot;/&gt;&lt;/object&gt;&lt;object type=&quot;3&quot; unique_id=&quot;1715966&quot;&gt;&lt;property id=&quot;20148&quot; value=&quot;5&quot;/&gt;&lt;property id=&quot;20300&quot; value=&quot;Slide 28 - &amp;quot;Concept with Unordered List and Screenshot/Image - Black Background&amp;quot;&quot;/&gt;&lt;property id=&quot;20307&quot; value=&quot;499&quot;/&gt;&lt;/object&gt;&lt;object type=&quot;3&quot; unique_id=&quot;1715967&quot;&gt;&lt;property id=&quot;20148&quot; value=&quot;5&quot;/&gt;&lt;property id=&quot;20300&quot; value=&quot;Slide 30 - &amp;quot;Concept with Table - Black Background&amp;quot;&quot;/&gt;&lt;property id=&quot;20307&quot; value=&quot;500&quot;/&gt;&lt;/object&gt;&lt;object type=&quot;3&quot; unique_id=&quot;1715968&quot;&gt;&lt;property id=&quot;20148&quot; value=&quot;5&quot;/&gt;&lt;property id=&quot;20300&quot; value=&quot;Slide 32 - &amp;quot;Screenshot/Image/Graphic with Highlights and Text - Black Background&amp;quot;&quot;/&gt;&lt;property id=&quot;20307&quot; value=&quot;501&quot;/&gt;&lt;/object&gt;&lt;object type=&quot;3&quot; unique_id=&quot;1715969&quot;&gt;&lt;property id=&quot;20148&quot; value=&quot;5&quot;/&gt;&lt;property id=&quot;20300&quot; value=&quot;Slide 34 - &amp;quot;Screenshot/Image/Graphic with Only Callouts - Black Background&amp;quot;&quot;/&gt;&lt;property id=&quot;20307&quot; value=&quot;502&quot;/&gt;&lt;/object&gt;&lt;object type=&quot;3&quot; unique_id=&quot;1715970&quot;&gt;&lt;property id=&quot;20148&quot; value=&quot;5&quot;/&gt;&lt;property id=&quot;20300&quot; value=&quot;Slide 35 - &amp;quot;Exercise #: &amp;lt;Title&amp;gt; &amp;quot;&quot;/&gt;&lt;property id=&quot;20307&quot; value=&quot;494&quot;/&gt;&lt;/object&gt;&lt;/object&gt;&lt;/object&gt;&lt;/database&gt;"/>
  <p:tag name="SECTOMILLISECCONVERTED" val="1"/>
</p:tagLst>
</file>

<file path=ppt/theme/theme1.xml><?xml version="1.0" encoding="utf-8"?>
<a:theme xmlns:a="http://schemas.openxmlformats.org/drawingml/2006/main" name="1_Adobe Master Widescreen 2014">
  <a:themeElements>
    <a:clrScheme name="Adobe 2009">
      <a:dk1>
        <a:srgbClr val="000000"/>
      </a:dk1>
      <a:lt1>
        <a:sysClr val="window" lastClr="FFFFFF"/>
      </a:lt1>
      <a:dk2>
        <a:srgbClr val="6B737B"/>
      </a:dk2>
      <a:lt2>
        <a:srgbClr val="DADDE0"/>
      </a:lt2>
      <a:accent1>
        <a:srgbClr val="C1D82F"/>
      </a:accent1>
      <a:accent2>
        <a:srgbClr val="00A4E4"/>
      </a:accent2>
      <a:accent3>
        <a:srgbClr val="8348B5"/>
      </a:accent3>
      <a:accent4>
        <a:srgbClr val="FBB034"/>
      </a:accent4>
      <a:accent5>
        <a:srgbClr val="FFDD00"/>
      </a:accent5>
      <a:accent6>
        <a:srgbClr val="FF0000"/>
      </a:accent6>
      <a:hlink>
        <a:srgbClr val="000000"/>
      </a:hlink>
      <a:folHlink>
        <a:srgbClr val="3F3F3F"/>
      </a:folHlink>
    </a:clrScheme>
    <a:fontScheme name="Adobe Clean 2009">
      <a:majorFont>
        <a:latin typeface="Adobe Clean"/>
        <a:ea typeface=""/>
        <a:cs typeface=""/>
      </a:majorFont>
      <a:minorFont>
        <a:latin typeface="Adobe Clean"/>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9">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2141BA6-A60D-4504-B299-E3AA47A5CAA5}">
  <we:reference id="6a7bd4f3-0563-43af-8c08-79110eebdff6" version="1.1.0.0" store="EXCatalog" storeType="EXCatalog"/>
  <we:alternateReferences>
    <we:reference id="WA104381155" version="1.1.0.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CAF32F6FE2ADD458526FB41B98C778A" ma:contentTypeVersion="0" ma:contentTypeDescription="Create a new document." ma:contentTypeScope="" ma:versionID="f6a9ca41e4f7475940dc34e091dc1b22">
  <xsd:schema xmlns:xsd="http://www.w3.org/2001/XMLSchema" xmlns:xs="http://www.w3.org/2001/XMLSchema" xmlns:p="http://schemas.microsoft.com/office/2006/metadata/properties" targetNamespace="http://schemas.microsoft.com/office/2006/metadata/properties" ma:root="true" ma:fieldsID="90078a0fe6c183ae62661f67b7399e8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6B023F7-194D-489C-8B0A-C8B9FB1A69AB}"/>
</file>

<file path=customXml/itemProps2.xml><?xml version="1.0" encoding="utf-8"?>
<ds:datastoreItem xmlns:ds="http://schemas.openxmlformats.org/officeDocument/2006/customXml" ds:itemID="{C416B680-F073-4038-B9A7-1657B3F5B9D2}">
  <ds:schemaRefs>
    <ds:schemaRef ds:uri="http://schemas.microsoft.com/office/2006/metadata/properties"/>
    <ds:schemaRef ds:uri="0a21bdb5-467a-48db-9f65-4a929817c36a"/>
    <ds:schemaRef ds:uri="http://schemas.microsoft.com/office/2006/documentManagement/types"/>
    <ds:schemaRef ds:uri="http://schemas.openxmlformats.org/package/2006/metadata/core-properties"/>
    <ds:schemaRef ds:uri="http://purl.org/dc/dcmitype/"/>
    <ds:schemaRef ds:uri="34eb80ae-563d-4926-87a5-1ada9f10c4ab"/>
    <ds:schemaRef ds:uri="http://purl.org/dc/elements/1.1/"/>
    <ds:schemaRef ds:uri="http://schemas.microsoft.com/office/infopath/2007/PartnerControls"/>
    <ds:schemaRef ds:uri="http://www.w3.org/XML/1998/namespace"/>
    <ds:schemaRef ds:uri="http://purl.org/dc/terms/"/>
  </ds:schemaRefs>
</ds:datastoreItem>
</file>

<file path=customXml/itemProps3.xml><?xml version="1.0" encoding="utf-8"?>
<ds:datastoreItem xmlns:ds="http://schemas.openxmlformats.org/officeDocument/2006/customXml" ds:itemID="{05C09E30-2B3D-4F6A-8AD5-C358E16490A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883</Words>
  <Application>Microsoft Office PowerPoint</Application>
  <PresentationFormat>Custom</PresentationFormat>
  <Paragraphs>154</Paragraphs>
  <Slides>16</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Adobe Clean</vt:lpstr>
      <vt:lpstr>Adobe Clean ExtraBold</vt:lpstr>
      <vt:lpstr>Adobe Clean Light</vt:lpstr>
      <vt:lpstr>Adobe Clean SemiLight</vt:lpstr>
      <vt:lpstr>Arial</vt:lpstr>
      <vt:lpstr>Calibri</vt:lpstr>
      <vt:lpstr>Courier New</vt:lpstr>
      <vt:lpstr>Times New Roman Bold</vt:lpstr>
      <vt:lpstr>Wingdings</vt:lpstr>
      <vt:lpstr>1_Adobe Master Widescreen 2014</vt:lpstr>
      <vt:lpstr>PowerPoint Presentation</vt:lpstr>
      <vt:lpstr>HTML Template Language (HTL)</vt:lpstr>
      <vt:lpstr>HTL: Advantages</vt:lpstr>
      <vt:lpstr>HTL versus JSP: Example</vt:lpstr>
      <vt:lpstr>Implications of Using HTL: Inefficiencies of JSP</vt:lpstr>
      <vt:lpstr>Implications of Using HTL: Efficiencies of HTL</vt:lpstr>
      <vt:lpstr>HTML Syntax</vt:lpstr>
      <vt:lpstr>Basic HTL Tags and Examples</vt:lpstr>
      <vt:lpstr>Expressions</vt:lpstr>
      <vt:lpstr>Global Objects for HTL</vt:lpstr>
      <vt:lpstr>HTL Specification</vt:lpstr>
      <vt:lpstr>PowerPoint Presentation</vt:lpstr>
      <vt:lpstr>Exercise 1: Render page content by using AEM global objects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Adobe Experience Manager</dc:title>
  <dc:creator/>
  <cp:lastModifiedBy/>
  <cp:revision>4</cp:revision>
  <dcterms:created xsi:type="dcterms:W3CDTF">2018-03-06T01:39:18Z</dcterms:created>
  <dcterms:modified xsi:type="dcterms:W3CDTF">2021-05-04T22:23:43Z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0x0101008CAF32F6FE2ADD458526FB41B98C778A</vt:lpwstr>
  </property>
</Properties>
</file>